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1" r:id="rId9"/>
    <p:sldId id="272" r:id="rId10"/>
    <p:sldId id="260" r:id="rId11"/>
    <p:sldId id="269" r:id="rId12"/>
    <p:sldId id="265" r:id="rId13"/>
    <p:sldId id="263" r:id="rId14"/>
    <p:sldId id="268" r:id="rId15"/>
    <p:sldId id="264" r:id="rId16"/>
    <p:sldId id="271" r:id="rId17"/>
    <p:sldId id="267" r:id="rId1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 Rosenberger" initials="MR" lastIdx="1" clrIdx="0">
    <p:extLst>
      <p:ext uri="{19B8F6BF-5375-455C-9EA6-DF929625EA0E}">
        <p15:presenceInfo xmlns:p15="http://schemas.microsoft.com/office/powerpoint/2012/main" userId="S::marcel.rosenberger@bts.tech::8a25adab-e4cd-4e09-963b-02ddfcf48f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19EF7-CAE7-F938-B048-EA533F33B0F3}" v="2667" dt="2020-01-28T21:46:19.636"/>
    <p1510:client id="{3847B03C-F54A-700D-7A62-17B05AE134E5}" v="323" dt="2020-01-28T23:09:03.264"/>
    <p1510:client id="{38EA4094-2F6E-9422-6159-629391E833F6}" v="4430" dt="2020-01-28T23:11:16.392"/>
    <p1510:client id="{3BEFE374-B8F0-9956-0CB5-1C2E0FA6A31E}" v="10" dt="2020-01-28T20:23:01.594"/>
    <p1510:client id="{3D225FE1-8441-4438-A0BD-DBD91BA4BB24}" v="440" dt="2020-01-28T17:55:00.597"/>
    <p1510:client id="{3DEF6C5D-13EE-BD80-228C-A993A4BD9ECC}" v="204" dt="2020-01-29T10:51:22.697"/>
    <p1510:client id="{730C8AC7-F92F-CAA6-BB03-2A36EE6A88FD}" v="1248" dt="2020-01-28T19:17:48.374"/>
    <p1510:client id="{8EB68469-F700-4827-675A-05A7D12BEEA5}" v="3" dt="2020-01-28T20:25:43.787"/>
    <p1510:client id="{A14E4EC2-BCF8-8F35-9540-CFE6C21C86F8}" v="23" dt="2020-01-28T23:18:03.923"/>
    <p1510:client id="{B9A8F58A-D8E0-75EF-1393-03EA01132AED}" v="2756" dt="2020-01-28T22:07:36.504"/>
    <p1510:client id="{BC2F9DDB-9C01-94C5-5F3B-348E00143A22}" v="1" dt="2020-01-29T10:52:39.301"/>
    <p1510:client id="{BECF814E-69C0-52D8-3949-7FD30E992012}" v="1393" dt="2020-01-28T23:25:01.930"/>
    <p1510:client id="{D8FB6A36-1F8D-A035-B865-9ED60DE38FC0}" v="22" dt="2020-01-28T23:17:03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tevan Kakabadze" userId="S::ketevan.kakabadze@bts.tech::b8d76a3f-6e23-46d5-8980-bbbfe0c7b63d" providerId="AD" clId="Web-{8EB68469-F700-4827-675A-05A7D12BEEA5}"/>
    <pc:docChg chg="modSld">
      <pc:chgData name="Ketevan Kakabadze" userId="S::ketevan.kakabadze@bts.tech::b8d76a3f-6e23-46d5-8980-bbbfe0c7b63d" providerId="AD" clId="Web-{8EB68469-F700-4827-675A-05A7D12BEEA5}" dt="2020-01-28T20:25:43.787" v="2" actId="20577"/>
      <pc:docMkLst>
        <pc:docMk/>
      </pc:docMkLst>
      <pc:sldChg chg="modSp">
        <pc:chgData name="Ketevan Kakabadze" userId="S::ketevan.kakabadze@bts.tech::b8d76a3f-6e23-46d5-8980-bbbfe0c7b63d" providerId="AD" clId="Web-{8EB68469-F700-4827-675A-05A7D12BEEA5}" dt="2020-01-28T20:25:42.490" v="0" actId="20577"/>
        <pc:sldMkLst>
          <pc:docMk/>
          <pc:sldMk cId="2146633423" sldId="271"/>
        </pc:sldMkLst>
        <pc:spChg chg="mod">
          <ac:chgData name="Ketevan Kakabadze" userId="S::ketevan.kakabadze@bts.tech::b8d76a3f-6e23-46d5-8980-bbbfe0c7b63d" providerId="AD" clId="Web-{8EB68469-F700-4827-675A-05A7D12BEEA5}" dt="2020-01-28T20:25:42.490" v="0" actId="20577"/>
          <ac:spMkLst>
            <pc:docMk/>
            <pc:sldMk cId="2146633423" sldId="271"/>
            <ac:spMk id="3" creationId="{20AA7A35-EDC0-43F4-B700-06B404A4EC02}"/>
          </ac:spMkLst>
        </pc:spChg>
      </pc:sldChg>
    </pc:docChg>
  </pc:docChgLst>
  <pc:docChgLst>
    <pc:chgData name="Ketevan Kakabadze" userId="S::ketevan.kakabadze@bts.tech::b8d76a3f-6e23-46d5-8980-bbbfe0c7b63d" providerId="AD" clId="Web-{3BEFE374-B8F0-9956-0CB5-1C2E0FA6A31E}"/>
    <pc:docChg chg="modSld">
      <pc:chgData name="Ketevan Kakabadze" userId="S::ketevan.kakabadze@bts.tech::b8d76a3f-6e23-46d5-8980-bbbfe0c7b63d" providerId="AD" clId="Web-{3BEFE374-B8F0-9956-0CB5-1C2E0FA6A31E}" dt="2020-01-28T20:23:01.594" v="9" actId="20577"/>
      <pc:docMkLst>
        <pc:docMk/>
      </pc:docMkLst>
      <pc:sldChg chg="modSp">
        <pc:chgData name="Ketevan Kakabadze" userId="S::ketevan.kakabadze@bts.tech::b8d76a3f-6e23-46d5-8980-bbbfe0c7b63d" providerId="AD" clId="Web-{3BEFE374-B8F0-9956-0CB5-1C2E0FA6A31E}" dt="2020-01-28T20:23:01.594" v="8" actId="20577"/>
        <pc:sldMkLst>
          <pc:docMk/>
          <pc:sldMk cId="2146633423" sldId="271"/>
        </pc:sldMkLst>
        <pc:spChg chg="mod">
          <ac:chgData name="Ketevan Kakabadze" userId="S::ketevan.kakabadze@bts.tech::b8d76a3f-6e23-46d5-8980-bbbfe0c7b63d" providerId="AD" clId="Web-{3BEFE374-B8F0-9956-0CB5-1C2E0FA6A31E}" dt="2020-01-28T20:23:01.594" v="8" actId="20577"/>
          <ac:spMkLst>
            <pc:docMk/>
            <pc:sldMk cId="2146633423" sldId="271"/>
            <ac:spMk id="3" creationId="{20AA7A35-EDC0-43F4-B700-06B404A4EC02}"/>
          </ac:spMkLst>
        </pc:spChg>
      </pc:sldChg>
    </pc:docChg>
  </pc:docChgLst>
  <pc:docChgLst>
    <pc:chgData name="Ketevan Kakabadze" userId="S::ketevan.kakabadze@bts.tech::b8d76a3f-6e23-46d5-8980-bbbfe0c7b63d" providerId="AD" clId="Web-{A14E4EC2-BCF8-8F35-9540-CFE6C21C86F8}"/>
    <pc:docChg chg="modSld">
      <pc:chgData name="Ketevan Kakabadze" userId="S::ketevan.kakabadze@bts.tech::b8d76a3f-6e23-46d5-8980-bbbfe0c7b63d" providerId="AD" clId="Web-{A14E4EC2-BCF8-8F35-9540-CFE6C21C86F8}" dt="2020-01-28T23:18:11.360" v="21"/>
      <pc:docMkLst>
        <pc:docMk/>
      </pc:docMkLst>
      <pc:sldChg chg="modSp">
        <pc:chgData name="Ketevan Kakabadze" userId="S::ketevan.kakabadze@bts.tech::b8d76a3f-6e23-46d5-8980-bbbfe0c7b63d" providerId="AD" clId="Web-{A14E4EC2-BCF8-8F35-9540-CFE6C21C86F8}" dt="2020-01-28T23:14:00.034" v="16" actId="14100"/>
        <pc:sldMkLst>
          <pc:docMk/>
          <pc:sldMk cId="2743876513" sldId="258"/>
        </pc:sldMkLst>
        <pc:spChg chg="mod">
          <ac:chgData name="Ketevan Kakabadze" userId="S::ketevan.kakabadze@bts.tech::b8d76a3f-6e23-46d5-8980-bbbfe0c7b63d" providerId="AD" clId="Web-{A14E4EC2-BCF8-8F35-9540-CFE6C21C86F8}" dt="2020-01-28T23:14:00.034" v="16" actId="14100"/>
          <ac:spMkLst>
            <pc:docMk/>
            <pc:sldMk cId="2743876513" sldId="258"/>
            <ac:spMk id="3" creationId="{6DE381F3-EAF4-4CFC-8A87-932F379C1770}"/>
          </ac:spMkLst>
        </pc:spChg>
      </pc:sldChg>
      <pc:sldChg chg="addSp delSp modSp mod setBg">
        <pc:chgData name="Ketevan Kakabadze" userId="S::ketevan.kakabadze@bts.tech::b8d76a3f-6e23-46d5-8980-bbbfe0c7b63d" providerId="AD" clId="Web-{A14E4EC2-BCF8-8F35-9540-CFE6C21C86F8}" dt="2020-01-28T23:18:11.360" v="21"/>
        <pc:sldMkLst>
          <pc:docMk/>
          <pc:sldMk cId="2109307301" sldId="267"/>
        </pc:sldMkLst>
        <pc:spChg chg="mod">
          <ac:chgData name="Ketevan Kakabadze" userId="S::ketevan.kakabadze@bts.tech::b8d76a3f-6e23-46d5-8980-bbbfe0c7b63d" providerId="AD" clId="Web-{A14E4EC2-BCF8-8F35-9540-CFE6C21C86F8}" dt="2020-01-28T23:18:11.360" v="21"/>
          <ac:spMkLst>
            <pc:docMk/>
            <pc:sldMk cId="2109307301" sldId="267"/>
            <ac:spMk id="2" creationId="{53E195FD-D3B4-43F9-89D9-F6A92653741C}"/>
          </ac:spMkLst>
        </pc:spChg>
        <pc:spChg chg="mod">
          <ac:chgData name="Ketevan Kakabadze" userId="S::ketevan.kakabadze@bts.tech::b8d76a3f-6e23-46d5-8980-bbbfe0c7b63d" providerId="AD" clId="Web-{A14E4EC2-BCF8-8F35-9540-CFE6C21C86F8}" dt="2020-01-28T23:18:11.360" v="21"/>
          <ac:spMkLst>
            <pc:docMk/>
            <pc:sldMk cId="2109307301" sldId="267"/>
            <ac:spMk id="3" creationId="{69396CBB-8D0E-400A-98DB-9177BE367EB8}"/>
          </ac:spMkLst>
        </pc:spChg>
        <pc:spChg chg="add mod">
          <ac:chgData name="Ketevan Kakabadze" userId="S::ketevan.kakabadze@bts.tech::b8d76a3f-6e23-46d5-8980-bbbfe0c7b63d" providerId="AD" clId="Web-{A14E4EC2-BCF8-8F35-9540-CFE6C21C86F8}" dt="2020-01-28T23:18:11.360" v="21"/>
          <ac:spMkLst>
            <pc:docMk/>
            <pc:sldMk cId="2109307301" sldId="267"/>
            <ac:spMk id="6" creationId="{C93268EF-D185-49E4-9EB6-04EB747813DA}"/>
          </ac:spMkLst>
        </pc:spChg>
        <pc:spChg chg="del">
          <ac:chgData name="Ketevan Kakabadze" userId="S::ketevan.kakabadze@bts.tech::b8d76a3f-6e23-46d5-8980-bbbfe0c7b63d" providerId="AD" clId="Web-{A14E4EC2-BCF8-8F35-9540-CFE6C21C86F8}" dt="2020-01-28T23:18:11.360" v="21"/>
          <ac:spMkLst>
            <pc:docMk/>
            <pc:sldMk cId="2109307301" sldId="267"/>
            <ac:spMk id="8" creationId="{AD21898E-86C0-4C8A-A76C-DF33E844C87A}"/>
          </ac:spMkLst>
        </pc:spChg>
        <pc:spChg chg="del">
          <ac:chgData name="Ketevan Kakabadze" userId="S::ketevan.kakabadze@bts.tech::b8d76a3f-6e23-46d5-8980-bbbfe0c7b63d" providerId="AD" clId="Web-{A14E4EC2-BCF8-8F35-9540-CFE6C21C86F8}" dt="2020-01-28T23:18:11.360" v="21"/>
          <ac:spMkLst>
            <pc:docMk/>
            <pc:sldMk cId="2109307301" sldId="267"/>
            <ac:spMk id="10" creationId="{5C8F04BD-D093-45D0-B54C-50FDB308B4EE}"/>
          </ac:spMkLst>
        </pc:spChg>
        <pc:spChg chg="add">
          <ac:chgData name="Ketevan Kakabadze" userId="S::ketevan.kakabadze@bts.tech::b8d76a3f-6e23-46d5-8980-bbbfe0c7b63d" providerId="AD" clId="Web-{A14E4EC2-BCF8-8F35-9540-CFE6C21C86F8}" dt="2020-01-28T23:18:11.360" v="21"/>
          <ac:spMkLst>
            <pc:docMk/>
            <pc:sldMk cId="2109307301" sldId="267"/>
            <ac:spMk id="15" creationId="{9228552E-C8B1-4A80-8448-0787CE0FC704}"/>
          </ac:spMkLst>
        </pc:spChg>
        <pc:picChg chg="add mod ord">
          <ac:chgData name="Ketevan Kakabadze" userId="S::ketevan.kakabadze@bts.tech::b8d76a3f-6e23-46d5-8980-bbbfe0c7b63d" providerId="AD" clId="Web-{A14E4EC2-BCF8-8F35-9540-CFE6C21C86F8}" dt="2020-01-28T23:18:11.360" v="21"/>
          <ac:picMkLst>
            <pc:docMk/>
            <pc:sldMk cId="2109307301" sldId="267"/>
            <ac:picMk id="4" creationId="{8DDBD793-41C7-4AB4-8CEC-9E68C7AE6303}"/>
          </ac:picMkLst>
        </pc:picChg>
      </pc:sldChg>
    </pc:docChg>
  </pc:docChgLst>
  <pc:docChgLst>
    <pc:chgData name="Marcel Rosenberger" userId="S::marcel.rosenberger@bts.tech::8a25adab-e4cd-4e09-963b-02ddfcf48fa6" providerId="AD" clId="Web-{3DEF6C5D-13EE-BD80-228C-A993A4BD9ECC}"/>
    <pc:docChg chg="modSld">
      <pc:chgData name="Marcel Rosenberger" userId="S::marcel.rosenberger@bts.tech::8a25adab-e4cd-4e09-963b-02ddfcf48fa6" providerId="AD" clId="Web-{3DEF6C5D-13EE-BD80-228C-A993A4BD9ECC}" dt="2020-01-29T10:51:22.697" v="203" actId="20577"/>
      <pc:docMkLst>
        <pc:docMk/>
      </pc:docMkLst>
      <pc:sldChg chg="modSp">
        <pc:chgData name="Marcel Rosenberger" userId="S::marcel.rosenberger@bts.tech::8a25adab-e4cd-4e09-963b-02ddfcf48fa6" providerId="AD" clId="Web-{3DEF6C5D-13EE-BD80-228C-A993A4BD9ECC}" dt="2020-01-29T10:49:49.991" v="192" actId="20577"/>
        <pc:sldMkLst>
          <pc:docMk/>
          <pc:sldMk cId="2743876513" sldId="258"/>
        </pc:sldMkLst>
        <pc:spChg chg="mod">
          <ac:chgData name="Marcel Rosenberger" userId="S::marcel.rosenberger@bts.tech::8a25adab-e4cd-4e09-963b-02ddfcf48fa6" providerId="AD" clId="Web-{3DEF6C5D-13EE-BD80-228C-A993A4BD9ECC}" dt="2020-01-29T10:49:49.991" v="192" actId="20577"/>
          <ac:spMkLst>
            <pc:docMk/>
            <pc:sldMk cId="2743876513" sldId="258"/>
            <ac:spMk id="3" creationId="{6DE381F3-EAF4-4CFC-8A87-932F379C1770}"/>
          </ac:spMkLst>
        </pc:spChg>
      </pc:sldChg>
      <pc:sldChg chg="modSp">
        <pc:chgData name="Marcel Rosenberger" userId="S::marcel.rosenberger@bts.tech::8a25adab-e4cd-4e09-963b-02ddfcf48fa6" providerId="AD" clId="Web-{3DEF6C5D-13EE-BD80-228C-A993A4BD9ECC}" dt="2020-01-29T10:51:21.900" v="201" actId="20577"/>
        <pc:sldMkLst>
          <pc:docMk/>
          <pc:sldMk cId="2841415838" sldId="260"/>
        </pc:sldMkLst>
        <pc:spChg chg="mod">
          <ac:chgData name="Marcel Rosenberger" userId="S::marcel.rosenberger@bts.tech::8a25adab-e4cd-4e09-963b-02ddfcf48fa6" providerId="AD" clId="Web-{3DEF6C5D-13EE-BD80-228C-A993A4BD9ECC}" dt="2020-01-29T10:51:21.900" v="201" actId="20577"/>
          <ac:spMkLst>
            <pc:docMk/>
            <pc:sldMk cId="2841415838" sldId="260"/>
            <ac:spMk id="7" creationId="{CD067B99-0D3D-46F5-8226-7E7BA904D27C}"/>
          </ac:spMkLst>
        </pc:spChg>
      </pc:sldChg>
      <pc:sldChg chg="modSp">
        <pc:chgData name="Marcel Rosenberger" userId="S::marcel.rosenberger@bts.tech::8a25adab-e4cd-4e09-963b-02ddfcf48fa6" providerId="AD" clId="Web-{3DEF6C5D-13EE-BD80-228C-A993A4BD9ECC}" dt="2020-01-29T10:15:23.127" v="37" actId="20577"/>
        <pc:sldMkLst>
          <pc:docMk/>
          <pc:sldMk cId="2109307301" sldId="267"/>
        </pc:sldMkLst>
        <pc:spChg chg="mod">
          <ac:chgData name="Marcel Rosenberger" userId="S::marcel.rosenberger@bts.tech::8a25adab-e4cd-4e09-963b-02ddfcf48fa6" providerId="AD" clId="Web-{3DEF6C5D-13EE-BD80-228C-A993A4BD9ECC}" dt="2020-01-29T10:15:23.127" v="37" actId="20577"/>
          <ac:spMkLst>
            <pc:docMk/>
            <pc:sldMk cId="2109307301" sldId="267"/>
            <ac:spMk id="3" creationId="{69396CBB-8D0E-400A-98DB-9177BE367EB8}"/>
          </ac:spMkLst>
        </pc:spChg>
      </pc:sldChg>
    </pc:docChg>
  </pc:docChgLst>
  <pc:docChgLst>
    <pc:chgData name="Ketevan Kakabadze" userId="S::ketevan.kakabadze@bts.tech::b8d76a3f-6e23-46d5-8980-bbbfe0c7b63d" providerId="AD" clId="Web-{730C8AC7-F92F-CAA6-BB03-2A36EE6A88FD}"/>
    <pc:docChg chg="addSld delSld modSld">
      <pc:chgData name="Ketevan Kakabadze" userId="S::ketevan.kakabadze@bts.tech::b8d76a3f-6e23-46d5-8980-bbbfe0c7b63d" providerId="AD" clId="Web-{730C8AC7-F92F-CAA6-BB03-2A36EE6A88FD}" dt="2020-01-28T19:17:48.374" v="1243" actId="20577"/>
      <pc:docMkLst>
        <pc:docMk/>
      </pc:docMkLst>
      <pc:sldChg chg="modSp">
        <pc:chgData name="Ketevan Kakabadze" userId="S::ketevan.kakabadze@bts.tech::b8d76a3f-6e23-46d5-8980-bbbfe0c7b63d" providerId="AD" clId="Web-{730C8AC7-F92F-CAA6-BB03-2A36EE6A88FD}" dt="2020-01-28T18:06:44.979" v="60" actId="20577"/>
        <pc:sldMkLst>
          <pc:docMk/>
          <pc:sldMk cId="2743876513" sldId="258"/>
        </pc:sldMkLst>
        <pc:spChg chg="mod">
          <ac:chgData name="Ketevan Kakabadze" userId="S::ketevan.kakabadze@bts.tech::b8d76a3f-6e23-46d5-8980-bbbfe0c7b63d" providerId="AD" clId="Web-{730C8AC7-F92F-CAA6-BB03-2A36EE6A88FD}" dt="2020-01-28T18:06:44.979" v="60" actId="20577"/>
          <ac:spMkLst>
            <pc:docMk/>
            <pc:sldMk cId="2743876513" sldId="258"/>
            <ac:spMk id="3" creationId="{6DE381F3-EAF4-4CFC-8A87-932F379C1770}"/>
          </ac:spMkLst>
        </pc:spChg>
      </pc:sldChg>
      <pc:sldChg chg="modSp">
        <pc:chgData name="Ketevan Kakabadze" userId="S::ketevan.kakabadze@bts.tech::b8d76a3f-6e23-46d5-8980-bbbfe0c7b63d" providerId="AD" clId="Web-{730C8AC7-F92F-CAA6-BB03-2A36EE6A88FD}" dt="2020-01-28T18:23:49.698" v="94" actId="20577"/>
        <pc:sldMkLst>
          <pc:docMk/>
          <pc:sldMk cId="1550918064" sldId="259"/>
        </pc:sldMkLst>
        <pc:spChg chg="mod">
          <ac:chgData name="Ketevan Kakabadze" userId="S::ketevan.kakabadze@bts.tech::b8d76a3f-6e23-46d5-8980-bbbfe0c7b63d" providerId="AD" clId="Web-{730C8AC7-F92F-CAA6-BB03-2A36EE6A88FD}" dt="2020-01-28T18:23:49.698" v="94" actId="20577"/>
          <ac:spMkLst>
            <pc:docMk/>
            <pc:sldMk cId="1550918064" sldId="259"/>
            <ac:spMk id="3" creationId="{6DE381F3-EAF4-4CFC-8A87-932F379C1770}"/>
          </ac:spMkLst>
        </pc:spChg>
      </pc:sldChg>
      <pc:sldChg chg="modSp">
        <pc:chgData name="Ketevan Kakabadze" userId="S::ketevan.kakabadze@bts.tech::b8d76a3f-6e23-46d5-8980-bbbfe0c7b63d" providerId="AD" clId="Web-{730C8AC7-F92F-CAA6-BB03-2A36EE6A88FD}" dt="2020-01-28T18:34:28.745" v="278" actId="20577"/>
        <pc:sldMkLst>
          <pc:docMk/>
          <pc:sldMk cId="2336224777" sldId="261"/>
        </pc:sldMkLst>
        <pc:spChg chg="mod">
          <ac:chgData name="Ketevan Kakabadze" userId="S::ketevan.kakabadze@bts.tech::b8d76a3f-6e23-46d5-8980-bbbfe0c7b63d" providerId="AD" clId="Web-{730C8AC7-F92F-CAA6-BB03-2A36EE6A88FD}" dt="2020-01-28T18:34:28.745" v="278" actId="20577"/>
          <ac:spMkLst>
            <pc:docMk/>
            <pc:sldMk cId="2336224777" sldId="261"/>
            <ac:spMk id="3" creationId="{6DE381F3-EAF4-4CFC-8A87-932F379C1770}"/>
          </ac:spMkLst>
        </pc:spChg>
      </pc:sldChg>
      <pc:sldChg chg="modSp del">
        <pc:chgData name="Ketevan Kakabadze" userId="S::ketevan.kakabadze@bts.tech::b8d76a3f-6e23-46d5-8980-bbbfe0c7b63d" providerId="AD" clId="Web-{730C8AC7-F92F-CAA6-BB03-2A36EE6A88FD}" dt="2020-01-28T18:26:24.713" v="107"/>
        <pc:sldMkLst>
          <pc:docMk/>
          <pc:sldMk cId="1746403870" sldId="262"/>
        </pc:sldMkLst>
        <pc:spChg chg="mod">
          <ac:chgData name="Ketevan Kakabadze" userId="S::ketevan.kakabadze@bts.tech::b8d76a3f-6e23-46d5-8980-bbbfe0c7b63d" providerId="AD" clId="Web-{730C8AC7-F92F-CAA6-BB03-2A36EE6A88FD}" dt="2020-01-28T18:25:55.276" v="98" actId="20577"/>
          <ac:spMkLst>
            <pc:docMk/>
            <pc:sldMk cId="1746403870" sldId="262"/>
            <ac:spMk id="2" creationId="{EEC308B3-2A1A-4DF4-A3F8-6334D5589B5F}"/>
          </ac:spMkLst>
        </pc:spChg>
        <pc:spChg chg="mod">
          <ac:chgData name="Ketevan Kakabadze" userId="S::ketevan.kakabadze@bts.tech::b8d76a3f-6e23-46d5-8980-bbbfe0c7b63d" providerId="AD" clId="Web-{730C8AC7-F92F-CAA6-BB03-2A36EE6A88FD}" dt="2020-01-28T18:12:50.573" v="64" actId="20577"/>
          <ac:spMkLst>
            <pc:docMk/>
            <pc:sldMk cId="1746403870" sldId="262"/>
            <ac:spMk id="3" creationId="{6DE381F3-EAF4-4CFC-8A87-932F379C1770}"/>
          </ac:spMkLst>
        </pc:spChg>
      </pc:sldChg>
      <pc:sldChg chg="modSp">
        <pc:chgData name="Ketevan Kakabadze" userId="S::ketevan.kakabadze@bts.tech::b8d76a3f-6e23-46d5-8980-bbbfe0c7b63d" providerId="AD" clId="Web-{730C8AC7-F92F-CAA6-BB03-2A36EE6A88FD}" dt="2020-01-28T19:17:48.358" v="1242" actId="20577"/>
        <pc:sldMkLst>
          <pc:docMk/>
          <pc:sldMk cId="4054342904" sldId="263"/>
        </pc:sldMkLst>
        <pc:spChg chg="mod">
          <ac:chgData name="Ketevan Kakabadze" userId="S::ketevan.kakabadze@bts.tech::b8d76a3f-6e23-46d5-8980-bbbfe0c7b63d" providerId="AD" clId="Web-{730C8AC7-F92F-CAA6-BB03-2A36EE6A88FD}" dt="2020-01-28T19:17:48.358" v="1242" actId="20577"/>
          <ac:spMkLst>
            <pc:docMk/>
            <pc:sldMk cId="4054342904" sldId="263"/>
            <ac:spMk id="3" creationId="{F5A0884C-9EE7-4271-B95D-1D562F8D50F6}"/>
          </ac:spMkLst>
        </pc:spChg>
      </pc:sldChg>
      <pc:sldChg chg="modSp new">
        <pc:chgData name="Ketevan Kakabadze" userId="S::ketevan.kakabadze@bts.tech::b8d76a3f-6e23-46d5-8980-bbbfe0c7b63d" providerId="AD" clId="Web-{730C8AC7-F92F-CAA6-BB03-2A36EE6A88FD}" dt="2020-01-28T18:49:42.057" v="988" actId="20577"/>
        <pc:sldMkLst>
          <pc:docMk/>
          <pc:sldMk cId="2873701939" sldId="265"/>
        </pc:sldMkLst>
        <pc:spChg chg="mod">
          <ac:chgData name="Ketevan Kakabadze" userId="S::ketevan.kakabadze@bts.tech::b8d76a3f-6e23-46d5-8980-bbbfe0c7b63d" providerId="AD" clId="Web-{730C8AC7-F92F-CAA6-BB03-2A36EE6A88FD}" dt="2020-01-28T18:26:18.745" v="104" actId="20577"/>
          <ac:spMkLst>
            <pc:docMk/>
            <pc:sldMk cId="2873701939" sldId="265"/>
            <ac:spMk id="2" creationId="{99D27B1A-EF8F-48B6-8B3A-FF0B1E4B6C91}"/>
          </ac:spMkLst>
        </pc:spChg>
        <pc:spChg chg="mod">
          <ac:chgData name="Ketevan Kakabadze" userId="S::ketevan.kakabadze@bts.tech::b8d76a3f-6e23-46d5-8980-bbbfe0c7b63d" providerId="AD" clId="Web-{730C8AC7-F92F-CAA6-BB03-2A36EE6A88FD}" dt="2020-01-28T18:49:42.057" v="988" actId="20577"/>
          <ac:spMkLst>
            <pc:docMk/>
            <pc:sldMk cId="2873701939" sldId="265"/>
            <ac:spMk id="3" creationId="{4CDE88A2-2552-4833-A094-5975A83B4FCD}"/>
          </ac:spMkLst>
        </pc:spChg>
      </pc:sldChg>
      <pc:sldChg chg="modSp new">
        <pc:chgData name="Ketevan Kakabadze" userId="S::ketevan.kakabadze@bts.tech::b8d76a3f-6e23-46d5-8980-bbbfe0c7b63d" providerId="AD" clId="Web-{730C8AC7-F92F-CAA6-BB03-2A36EE6A88FD}" dt="2020-01-28T19:16:02.948" v="1223" actId="20577"/>
        <pc:sldMkLst>
          <pc:docMk/>
          <pc:sldMk cId="3130007646" sldId="266"/>
        </pc:sldMkLst>
        <pc:spChg chg="mod">
          <ac:chgData name="Ketevan Kakabadze" userId="S::ketevan.kakabadze@bts.tech::b8d76a3f-6e23-46d5-8980-bbbfe0c7b63d" providerId="AD" clId="Web-{730C8AC7-F92F-CAA6-BB03-2A36EE6A88FD}" dt="2020-01-28T19:16:02.948" v="1223" actId="20577"/>
          <ac:spMkLst>
            <pc:docMk/>
            <pc:sldMk cId="3130007646" sldId="266"/>
            <ac:spMk id="3" creationId="{267AE5A0-7832-4F44-AED9-FC84E8BE073F}"/>
          </ac:spMkLst>
        </pc:spChg>
      </pc:sldChg>
      <pc:sldChg chg="new">
        <pc:chgData name="Ketevan Kakabadze" userId="S::ketevan.kakabadze@bts.tech::b8d76a3f-6e23-46d5-8980-bbbfe0c7b63d" providerId="AD" clId="Web-{730C8AC7-F92F-CAA6-BB03-2A36EE6A88FD}" dt="2020-01-28T19:16:05.276" v="1225"/>
        <pc:sldMkLst>
          <pc:docMk/>
          <pc:sldMk cId="2875487407" sldId="268"/>
        </pc:sldMkLst>
      </pc:sldChg>
    </pc:docChg>
  </pc:docChgLst>
  <pc:docChgLst>
    <pc:chgData name="Ketevan Kakabadze" userId="S::ketevan.kakabadze@bts.tech::b8d76a3f-6e23-46d5-8980-bbbfe0c7b63d" providerId="AD" clId="Web-{BC2F9DDB-9C01-94C5-5F3B-348E00143A22}"/>
    <pc:docChg chg="modSld">
      <pc:chgData name="Ketevan Kakabadze" userId="S::ketevan.kakabadze@bts.tech::b8d76a3f-6e23-46d5-8980-bbbfe0c7b63d" providerId="AD" clId="Web-{BC2F9DDB-9C01-94C5-5F3B-348E00143A22}" dt="2020-01-29T10:52:39.301" v="0" actId="1076"/>
      <pc:docMkLst>
        <pc:docMk/>
      </pc:docMkLst>
      <pc:sldChg chg="modSp">
        <pc:chgData name="Ketevan Kakabadze" userId="S::ketevan.kakabadze@bts.tech::b8d76a3f-6e23-46d5-8980-bbbfe0c7b63d" providerId="AD" clId="Web-{BC2F9DDB-9C01-94C5-5F3B-348E00143A22}" dt="2020-01-29T10:52:39.301" v="0" actId="1076"/>
        <pc:sldMkLst>
          <pc:docMk/>
          <pc:sldMk cId="2146633423" sldId="271"/>
        </pc:sldMkLst>
        <pc:picChg chg="mod">
          <ac:chgData name="Ketevan Kakabadze" userId="S::ketevan.kakabadze@bts.tech::b8d76a3f-6e23-46d5-8980-bbbfe0c7b63d" providerId="AD" clId="Web-{BC2F9DDB-9C01-94C5-5F3B-348E00143A22}" dt="2020-01-29T10:52:39.301" v="0" actId="1076"/>
          <ac:picMkLst>
            <pc:docMk/>
            <pc:sldMk cId="2146633423" sldId="271"/>
            <ac:picMk id="28" creationId="{45950955-C4A8-41E7-A73D-D3F2835EC6D2}"/>
          </ac:picMkLst>
        </pc:picChg>
      </pc:sldChg>
    </pc:docChg>
  </pc:docChgLst>
  <pc:docChgLst>
    <pc:chgData name="Marcel Rosenberger" userId="S::marcel.rosenberger@bts.tech::8a25adab-e4cd-4e09-963b-02ddfcf48fa6" providerId="AD" clId="Web-{3D225FE1-8441-4438-A0BD-DBD91BA4BB24}"/>
    <pc:docChg chg="addSld modSld">
      <pc:chgData name="Marcel Rosenberger" userId="S::marcel.rosenberger@bts.tech::8a25adab-e4cd-4e09-963b-02ddfcf48fa6" providerId="AD" clId="Web-{3D225FE1-8441-4438-A0BD-DBD91BA4BB24}" dt="2020-01-28T17:55:00.597" v="438" actId="20577"/>
      <pc:docMkLst>
        <pc:docMk/>
      </pc:docMkLst>
      <pc:sldChg chg="modSp new">
        <pc:chgData name="Marcel Rosenberger" userId="S::marcel.rosenberger@bts.tech::8a25adab-e4cd-4e09-963b-02ddfcf48fa6" providerId="AD" clId="Web-{3D225FE1-8441-4438-A0BD-DBD91BA4BB24}" dt="2020-01-28T17:55:00.597" v="437" actId="20577"/>
        <pc:sldMkLst>
          <pc:docMk/>
          <pc:sldMk cId="359531142" sldId="257"/>
        </pc:sldMkLst>
        <pc:spChg chg="mod">
          <ac:chgData name="Marcel Rosenberger" userId="S::marcel.rosenberger@bts.tech::8a25adab-e4cd-4e09-963b-02ddfcf48fa6" providerId="AD" clId="Web-{3D225FE1-8441-4438-A0BD-DBD91BA4BB24}" dt="2020-01-28T17:46:28.008" v="43" actId="20577"/>
          <ac:spMkLst>
            <pc:docMk/>
            <pc:sldMk cId="359531142" sldId="257"/>
            <ac:spMk id="2" creationId="{4B419614-8FA6-470C-875A-4EEAA0061C3A}"/>
          </ac:spMkLst>
        </pc:spChg>
        <pc:spChg chg="mod">
          <ac:chgData name="Marcel Rosenberger" userId="S::marcel.rosenberger@bts.tech::8a25adab-e4cd-4e09-963b-02ddfcf48fa6" providerId="AD" clId="Web-{3D225FE1-8441-4438-A0BD-DBD91BA4BB24}" dt="2020-01-28T17:55:00.597" v="437" actId="20577"/>
          <ac:spMkLst>
            <pc:docMk/>
            <pc:sldMk cId="359531142" sldId="257"/>
            <ac:spMk id="3" creationId="{38990E17-B62F-41EF-BB1D-616BBC9F3A4B}"/>
          </ac:spMkLst>
        </pc:spChg>
      </pc:sldChg>
    </pc:docChg>
  </pc:docChgLst>
  <pc:docChgLst>
    <pc:chgData name="Ketevan Kakabadze" userId="S::ketevan.kakabadze@bts.tech::b8d76a3f-6e23-46d5-8980-bbbfe0c7b63d" providerId="AD" clId="Web-{3847B03C-F54A-700D-7A62-17B05AE134E5}"/>
    <pc:docChg chg="modSld">
      <pc:chgData name="Ketevan Kakabadze" userId="S::ketevan.kakabadze@bts.tech::b8d76a3f-6e23-46d5-8980-bbbfe0c7b63d" providerId="AD" clId="Web-{3847B03C-F54A-700D-7A62-17B05AE134E5}" dt="2020-01-28T23:11:04.060" v="340"/>
      <pc:docMkLst>
        <pc:docMk/>
      </pc:docMkLst>
      <pc:sldChg chg="modSp">
        <pc:chgData name="Ketevan Kakabadze" userId="S::ketevan.kakabadze@bts.tech::b8d76a3f-6e23-46d5-8980-bbbfe0c7b63d" providerId="AD" clId="Web-{3847B03C-F54A-700D-7A62-17B05AE134E5}" dt="2020-01-28T23:06:53.343" v="332" actId="20577"/>
        <pc:sldMkLst>
          <pc:docMk/>
          <pc:sldMk cId="109857222" sldId="256"/>
        </pc:sldMkLst>
        <pc:spChg chg="mod">
          <ac:chgData name="Ketevan Kakabadze" userId="S::ketevan.kakabadze@bts.tech::b8d76a3f-6e23-46d5-8980-bbbfe0c7b63d" providerId="AD" clId="Web-{3847B03C-F54A-700D-7A62-17B05AE134E5}" dt="2020-01-28T23:06:53.343" v="33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Sp modSp">
        <pc:chgData name="Ketevan Kakabadze" userId="S::ketevan.kakabadze@bts.tech::b8d76a3f-6e23-46d5-8980-bbbfe0c7b63d" providerId="AD" clId="Web-{3847B03C-F54A-700D-7A62-17B05AE134E5}" dt="2020-01-28T22:23:41.723" v="19"/>
        <pc:sldMkLst>
          <pc:docMk/>
          <pc:sldMk cId="359531142" sldId="257"/>
        </pc:sldMkLst>
        <pc:spChg chg="mod">
          <ac:chgData name="Ketevan Kakabadze" userId="S::ketevan.kakabadze@bts.tech::b8d76a3f-6e23-46d5-8980-bbbfe0c7b63d" providerId="AD" clId="Web-{3847B03C-F54A-700D-7A62-17B05AE134E5}" dt="2020-01-28T22:23:41.723" v="19"/>
          <ac:spMkLst>
            <pc:docMk/>
            <pc:sldMk cId="359531142" sldId="257"/>
            <ac:spMk id="2" creationId="{4B419614-8FA6-470C-875A-4EEAA0061C3A}"/>
          </ac:spMkLst>
        </pc:spChg>
        <pc:spChg chg="del">
          <ac:chgData name="Ketevan Kakabadze" userId="S::ketevan.kakabadze@bts.tech::b8d76a3f-6e23-46d5-8980-bbbfe0c7b63d" providerId="AD" clId="Web-{3847B03C-F54A-700D-7A62-17B05AE134E5}" dt="2020-01-28T22:23:41.723" v="19"/>
          <ac:spMkLst>
            <pc:docMk/>
            <pc:sldMk cId="359531142" sldId="257"/>
            <ac:spMk id="6" creationId="{46C2E80F-49A6-4372-B103-219D417A55ED}"/>
          </ac:spMkLst>
        </pc:spChg>
        <pc:graphicFrameChg chg="mod">
          <ac:chgData name="Ketevan Kakabadze" userId="S::ketevan.kakabadze@bts.tech::b8d76a3f-6e23-46d5-8980-bbbfe0c7b63d" providerId="AD" clId="Web-{3847B03C-F54A-700D-7A62-17B05AE134E5}" dt="2020-01-28T22:23:41.723" v="19"/>
          <ac:graphicFrameMkLst>
            <pc:docMk/>
            <pc:sldMk cId="359531142" sldId="257"/>
            <ac:graphicFrameMk id="5" creationId="{D8C8C1BE-524D-4091-8E84-1B45D0CD363B}"/>
          </ac:graphicFrameMkLst>
        </pc:graphicFrameChg>
      </pc:sldChg>
      <pc:sldChg chg="addSp delSp modSp mod setClrOvrMap">
        <pc:chgData name="Ketevan Kakabadze" userId="S::ketevan.kakabadze@bts.tech::b8d76a3f-6e23-46d5-8980-bbbfe0c7b63d" providerId="AD" clId="Web-{3847B03C-F54A-700D-7A62-17B05AE134E5}" dt="2020-01-28T23:11:04.060" v="340"/>
        <pc:sldMkLst>
          <pc:docMk/>
          <pc:sldMk cId="2743876513" sldId="258"/>
        </pc:sldMkLst>
        <pc:spChg chg="mod">
          <ac:chgData name="Ketevan Kakabadze" userId="S::ketevan.kakabadze@bts.tech::b8d76a3f-6e23-46d5-8980-bbbfe0c7b63d" providerId="AD" clId="Web-{3847B03C-F54A-700D-7A62-17B05AE134E5}" dt="2020-01-28T23:11:04.060" v="340"/>
          <ac:spMkLst>
            <pc:docMk/>
            <pc:sldMk cId="2743876513" sldId="258"/>
            <ac:spMk id="2" creationId="{EEC308B3-2A1A-4DF4-A3F8-6334D5589B5F}"/>
          </ac:spMkLst>
        </pc:spChg>
        <pc:spChg chg="mod">
          <ac:chgData name="Ketevan Kakabadze" userId="S::ketevan.kakabadze@bts.tech::b8d76a3f-6e23-46d5-8980-bbbfe0c7b63d" providerId="AD" clId="Web-{3847B03C-F54A-700D-7A62-17B05AE134E5}" dt="2020-01-28T23:11:04.060" v="340"/>
          <ac:spMkLst>
            <pc:docMk/>
            <pc:sldMk cId="2743876513" sldId="258"/>
            <ac:spMk id="3" creationId="{6DE381F3-EAF4-4CFC-8A87-932F379C1770}"/>
          </ac:spMkLst>
        </pc:spChg>
        <pc:spChg chg="del">
          <ac:chgData name="Ketevan Kakabadze" userId="S::ketevan.kakabadze@bts.tech::b8d76a3f-6e23-46d5-8980-bbbfe0c7b63d" providerId="AD" clId="Web-{3847B03C-F54A-700D-7A62-17B05AE134E5}" dt="2020-01-28T23:09:10.998" v="339"/>
          <ac:spMkLst>
            <pc:docMk/>
            <pc:sldMk cId="2743876513" sldId="258"/>
            <ac:spMk id="6" creationId="{4795A2E2-224B-4FA0-B323-9E61AD30697F}"/>
          </ac:spMkLst>
        </pc:spChg>
        <pc:spChg chg="del">
          <ac:chgData name="Ketevan Kakabadze" userId="S::ketevan.kakabadze@bts.tech::b8d76a3f-6e23-46d5-8980-bbbfe0c7b63d" providerId="AD" clId="Web-{3847B03C-F54A-700D-7A62-17B05AE134E5}" dt="2020-01-28T23:09:10.998" v="339"/>
          <ac:spMkLst>
            <pc:docMk/>
            <pc:sldMk cId="2743876513" sldId="258"/>
            <ac:spMk id="8" creationId="{EA67B5B4-3A24-436E-B663-1B2EBFF8A0CD}"/>
          </ac:spMkLst>
        </pc:spChg>
        <pc:spChg chg="del">
          <ac:chgData name="Ketevan Kakabadze" userId="S::ketevan.kakabadze@bts.tech::b8d76a3f-6e23-46d5-8980-bbbfe0c7b63d" providerId="AD" clId="Web-{3847B03C-F54A-700D-7A62-17B05AE134E5}" dt="2020-01-28T23:09:10.998" v="339"/>
          <ac:spMkLst>
            <pc:docMk/>
            <pc:sldMk cId="2743876513" sldId="258"/>
            <ac:spMk id="10" creationId="{987FDF89-C993-41F4-A1B8-DBAFF16008A9}"/>
          </ac:spMkLst>
        </pc:spChg>
        <pc:spChg chg="del">
          <ac:chgData name="Ketevan Kakabadze" userId="S::ketevan.kakabadze@bts.tech::b8d76a3f-6e23-46d5-8980-bbbfe0c7b63d" providerId="AD" clId="Web-{3847B03C-F54A-700D-7A62-17B05AE134E5}" dt="2020-01-28T23:09:10.998" v="339"/>
          <ac:spMkLst>
            <pc:docMk/>
            <pc:sldMk cId="2743876513" sldId="258"/>
            <ac:spMk id="12" creationId="{9FA64B84-CE2D-4179-B018-A71AC174C71C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41:55.594" v="222"/>
          <ac:spMkLst>
            <pc:docMk/>
            <pc:sldMk cId="2743876513" sldId="258"/>
            <ac:spMk id="13" creationId="{3BAFD176-D4C4-45B9-8D6E-C25F94C5CBE0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24:04.254" v="21"/>
          <ac:spMkLst>
            <pc:docMk/>
            <pc:sldMk cId="2743876513" sldId="258"/>
            <ac:spMk id="14" creationId="{9228552E-C8B1-4A80-8448-0787CE0FC704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43:25.093" v="253"/>
          <ac:spMkLst>
            <pc:docMk/>
            <pc:sldMk cId="2743876513" sldId="258"/>
            <ac:spMk id="15" creationId="{9C99D1AB-0C2D-4DD9-B88A-B6369D90443E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58:12.876" v="310"/>
          <ac:spMkLst>
            <pc:docMk/>
            <pc:sldMk cId="2743876513" sldId="258"/>
            <ac:spMk id="19" creationId="{1BB867FF-FC45-48F7-8104-F89BE54909F1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41:55.594" v="222"/>
          <ac:spMkLst>
            <pc:docMk/>
            <pc:sldMk cId="2743876513" sldId="258"/>
            <ac:spMk id="20" creationId="{9514E575-433A-4266-8C2D-C2BD62D81BE6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58:12.876" v="310"/>
          <ac:spMkLst>
            <pc:docMk/>
            <pc:sldMk cId="2743876513" sldId="258"/>
            <ac:spMk id="21" creationId="{8BB56887-D0D5-4F0C-9E19-7247EB83C8B7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58:12.876" v="310"/>
          <ac:spMkLst>
            <pc:docMk/>
            <pc:sldMk cId="2743876513" sldId="258"/>
            <ac:spMk id="22" creationId="{081E4A58-353D-44AE-B2FC-2A74E2E400F7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43:25.093" v="253"/>
          <ac:spMkLst>
            <pc:docMk/>
            <pc:sldMk cId="2743876513" sldId="258"/>
            <ac:spMk id="23" creationId="{19C9EAEA-39D0-4B0E-A0EB-51E7B26740B1}"/>
          </ac:spMkLst>
        </pc:spChg>
        <pc:spChg chg="add mod">
          <ac:chgData name="Ketevan Kakabadze" userId="S::ketevan.kakabadze@bts.tech::b8d76a3f-6e23-46d5-8980-bbbfe0c7b63d" providerId="AD" clId="Web-{3847B03C-F54A-700D-7A62-17B05AE134E5}" dt="2020-01-28T23:09:10.998" v="339"/>
          <ac:spMkLst>
            <pc:docMk/>
            <pc:sldMk cId="2743876513" sldId="258"/>
            <ac:spMk id="24" creationId="{DF2D2B73-9FB7-4B74-81C0-2D54049DC935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43:25.093" v="253"/>
          <ac:spMkLst>
            <pc:docMk/>
            <pc:sldMk cId="2743876513" sldId="258"/>
            <ac:spMk id="25" creationId="{3873B707-463F-40B0-8227-E8CC6C67EB25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3:11:04.060" v="340"/>
          <ac:spMkLst>
            <pc:docMk/>
            <pc:sldMk cId="2743876513" sldId="258"/>
            <ac:spMk id="29" creationId="{4E73EB10-AEDA-42B9-9D11-54E59B48D47A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3:11:04.060" v="340"/>
          <ac:spMkLst>
            <pc:docMk/>
            <pc:sldMk cId="2743876513" sldId="258"/>
            <ac:spMk id="31" creationId="{72DEF309-605D-4117-9340-6D589B6C3A34}"/>
          </ac:spMkLst>
        </pc:spChg>
        <pc:spChg chg="add">
          <ac:chgData name="Ketevan Kakabadze" userId="S::ketevan.kakabadze@bts.tech::b8d76a3f-6e23-46d5-8980-bbbfe0c7b63d" providerId="AD" clId="Web-{3847B03C-F54A-700D-7A62-17B05AE134E5}" dt="2020-01-28T23:11:04.060" v="340"/>
          <ac:spMkLst>
            <pc:docMk/>
            <pc:sldMk cId="2743876513" sldId="258"/>
            <ac:spMk id="36" creationId="{9228552E-C8B1-4A80-8448-0787CE0FC704}"/>
          </ac:spMkLst>
        </pc:spChg>
        <pc:grpChg chg="add del">
          <ac:chgData name="Ketevan Kakabadze" userId="S::ketevan.kakabadze@bts.tech::b8d76a3f-6e23-46d5-8980-bbbfe0c7b63d" providerId="AD" clId="Web-{3847B03C-F54A-700D-7A62-17B05AE134E5}" dt="2020-01-28T22:43:25.093" v="253"/>
          <ac:grpSpMkLst>
            <pc:docMk/>
            <pc:sldMk cId="2743876513" sldId="258"/>
            <ac:grpSpMk id="17" creationId="{032D8612-31EB-44CF-A1D0-14FD4C705424}"/>
          </ac:grpSpMkLst>
        </pc:grpChg>
        <pc:picChg chg="add mod">
          <ac:chgData name="Ketevan Kakabadze" userId="S::ketevan.kakabadze@bts.tech::b8d76a3f-6e23-46d5-8980-bbbfe0c7b63d" providerId="AD" clId="Web-{3847B03C-F54A-700D-7A62-17B05AE134E5}" dt="2020-01-28T23:09:10.998" v="339"/>
          <ac:picMkLst>
            <pc:docMk/>
            <pc:sldMk cId="2743876513" sldId="258"/>
            <ac:picMk id="4" creationId="{6F1E3A61-CAB8-4ADF-A496-892C81C57B31}"/>
          </ac:picMkLst>
        </pc:picChg>
        <pc:picChg chg="add del mod ord">
          <ac:chgData name="Ketevan Kakabadze" userId="S::ketevan.kakabadze@bts.tech::b8d76a3f-6e23-46d5-8980-bbbfe0c7b63d" providerId="AD" clId="Web-{3847B03C-F54A-700D-7A62-17B05AE134E5}" dt="2020-01-28T22:42:41.094" v="251"/>
          <ac:picMkLst>
            <pc:docMk/>
            <pc:sldMk cId="2743876513" sldId="258"/>
            <ac:picMk id="5" creationId="{56C2631F-4427-4C15-B9D0-52F631B695EA}"/>
          </ac:picMkLst>
        </pc:picChg>
        <pc:picChg chg="mod ord">
          <ac:chgData name="Ketevan Kakabadze" userId="S::ketevan.kakabadze@bts.tech::b8d76a3f-6e23-46d5-8980-bbbfe0c7b63d" providerId="AD" clId="Web-{3847B03C-F54A-700D-7A62-17B05AE134E5}" dt="2020-01-28T23:11:04.060" v="340"/>
          <ac:picMkLst>
            <pc:docMk/>
            <pc:sldMk cId="2743876513" sldId="258"/>
            <ac:picMk id="7" creationId="{EFF286CB-3F87-4931-9FE0-F570496924A2}"/>
          </ac:picMkLst>
        </pc:picChg>
        <pc:picChg chg="add del">
          <ac:chgData name="Ketevan Kakabadze" userId="S::ketevan.kakabadze@bts.tech::b8d76a3f-6e23-46d5-8980-bbbfe0c7b63d" providerId="AD" clId="Web-{3847B03C-F54A-700D-7A62-17B05AE134E5}" dt="2020-01-28T22:41:34.375" v="218"/>
          <ac:picMkLst>
            <pc:docMk/>
            <pc:sldMk cId="2743876513" sldId="258"/>
            <ac:picMk id="16" creationId="{54DDEBDD-D8BD-41A6-8A0D-B00E3768B0F9}"/>
          </ac:picMkLst>
        </pc:picChg>
        <pc:cxnChg chg="add del">
          <ac:chgData name="Ketevan Kakabadze" userId="S::ketevan.kakabadze@bts.tech::b8d76a3f-6e23-46d5-8980-bbbfe0c7b63d" providerId="AD" clId="Web-{3847B03C-F54A-700D-7A62-17B05AE134E5}" dt="2020-01-28T22:24:04.254" v="22"/>
          <ac:cxnSpMkLst>
            <pc:docMk/>
            <pc:sldMk cId="2743876513" sldId="258"/>
            <ac:cxnSpMk id="9" creationId="{A7F400EE-A8A5-48AF-B4D6-291B52C6F0B0}"/>
          </ac:cxnSpMkLst>
        </pc:cxnChg>
        <pc:cxnChg chg="add del">
          <ac:chgData name="Ketevan Kakabadze" userId="S::ketevan.kakabadze@bts.tech::b8d76a3f-6e23-46d5-8980-bbbfe0c7b63d" providerId="AD" clId="Web-{3847B03C-F54A-700D-7A62-17B05AE134E5}" dt="2020-01-28T22:58:12.891" v="311"/>
          <ac:cxnSpMkLst>
            <pc:docMk/>
            <pc:sldMk cId="2743876513" sldId="258"/>
            <ac:cxnSpMk id="11" creationId="{E4A809D5-3600-46D4-A466-67F2349A54FB}"/>
          </ac:cxnSpMkLst>
        </pc:cxnChg>
        <pc:cxnChg chg="add del">
          <ac:chgData name="Ketevan Kakabadze" userId="S::ketevan.kakabadze@bts.tech::b8d76a3f-6e23-46d5-8980-bbbfe0c7b63d" providerId="AD" clId="Web-{3847B03C-F54A-700D-7A62-17B05AE134E5}" dt="2020-01-28T22:41:55.594" v="222"/>
          <ac:cxnSpMkLst>
            <pc:docMk/>
            <pc:sldMk cId="2743876513" sldId="258"/>
            <ac:cxnSpMk id="18" creationId="{E85B2D6B-877E-4599-A643-756FB8601309}"/>
          </ac:cxnSpMkLst>
        </pc:cxnChg>
      </pc:sldChg>
      <pc:sldChg chg="addSp delSp modSp mod setClrOvrMap">
        <pc:chgData name="Ketevan Kakabadze" userId="S::ketevan.kakabadze@bts.tech::b8d76a3f-6e23-46d5-8980-bbbfe0c7b63d" providerId="AD" clId="Web-{3847B03C-F54A-700D-7A62-17B05AE134E5}" dt="2020-01-28T22:48:01.014" v="284"/>
        <pc:sldMkLst>
          <pc:docMk/>
          <pc:sldMk cId="1550918064" sldId="259"/>
        </pc:sldMkLst>
        <pc:spChg chg="mod">
          <ac:chgData name="Ketevan Kakabadze" userId="S::ketevan.kakabadze@bts.tech::b8d76a3f-6e23-46d5-8980-bbbfe0c7b63d" providerId="AD" clId="Web-{3847B03C-F54A-700D-7A62-17B05AE134E5}" dt="2020-01-28T22:48:01.014" v="284"/>
          <ac:spMkLst>
            <pc:docMk/>
            <pc:sldMk cId="1550918064" sldId="259"/>
            <ac:spMk id="2" creationId="{EEC308B3-2A1A-4DF4-A3F8-6334D5589B5F}"/>
          </ac:spMkLst>
        </pc:spChg>
        <pc:spChg chg="mod">
          <ac:chgData name="Ketevan Kakabadze" userId="S::ketevan.kakabadze@bts.tech::b8d76a3f-6e23-46d5-8980-bbbfe0c7b63d" providerId="AD" clId="Web-{3847B03C-F54A-700D-7A62-17B05AE134E5}" dt="2020-01-28T22:48:01.014" v="284"/>
          <ac:spMkLst>
            <pc:docMk/>
            <pc:sldMk cId="1550918064" sldId="259"/>
            <ac:spMk id="3" creationId="{6DE381F3-EAF4-4CFC-8A87-932F379C1770}"/>
          </ac:spMkLst>
        </pc:spChg>
        <pc:spChg chg="del">
          <ac:chgData name="Ketevan Kakabadze" userId="S::ketevan.kakabadze@bts.tech::b8d76a3f-6e23-46d5-8980-bbbfe0c7b63d" providerId="AD" clId="Web-{3847B03C-F54A-700D-7A62-17B05AE134E5}" dt="2020-01-28T22:29:20.643" v="61"/>
          <ac:spMkLst>
            <pc:docMk/>
            <pc:sldMk cId="1550918064" sldId="259"/>
            <ac:spMk id="8" creationId="{15911E3A-C35B-4EF7-A355-B84E9A14AF4D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34:03.064" v="140"/>
          <ac:spMkLst>
            <pc:docMk/>
            <pc:sldMk cId="1550918064" sldId="259"/>
            <ac:spMk id="42" creationId="{C5E6CFF1-2F42-4E10-9A97-F116F46F53FE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48:01.014" v="284"/>
          <ac:spMkLst>
            <pc:docMk/>
            <pc:sldMk cId="1550918064" sldId="259"/>
            <ac:spMk id="49" creationId="{C5E6CFF1-2F42-4E10-9A97-F116F46F53FE}"/>
          </ac:spMkLst>
        </pc:spChg>
        <pc:spChg chg="add">
          <ac:chgData name="Ketevan Kakabadze" userId="S::ketevan.kakabadze@bts.tech::b8d76a3f-6e23-46d5-8980-bbbfe0c7b63d" providerId="AD" clId="Web-{3847B03C-F54A-700D-7A62-17B05AE134E5}" dt="2020-01-28T22:48:01.014" v="284"/>
          <ac:spMkLst>
            <pc:docMk/>
            <pc:sldMk cId="1550918064" sldId="259"/>
            <ac:spMk id="56" creationId="{9228552E-C8B1-4A80-8448-0787CE0FC704}"/>
          </ac:spMkLst>
        </pc:spChg>
        <pc:grpChg chg="del">
          <ac:chgData name="Ketevan Kakabadze" userId="S::ketevan.kakabadze@bts.tech::b8d76a3f-6e23-46d5-8980-bbbfe0c7b63d" providerId="AD" clId="Web-{3847B03C-F54A-700D-7A62-17B05AE134E5}" dt="2020-01-28T22:29:20.643" v="61"/>
          <ac:grpSpMkLst>
            <pc:docMk/>
            <pc:sldMk cId="1550918064" sldId="259"/>
            <ac:grpSpMk id="10" creationId="{E21ADB3D-AD65-44B4-847D-5E90E90A5D16}"/>
          </ac:grpSpMkLst>
        </pc:grpChg>
        <pc:grpChg chg="del">
          <ac:chgData name="Ketevan Kakabadze" userId="S::ketevan.kakabadze@bts.tech::b8d76a3f-6e23-46d5-8980-bbbfe0c7b63d" providerId="AD" clId="Web-{3847B03C-F54A-700D-7A62-17B05AE134E5}" dt="2020-01-28T22:29:20.643" v="61"/>
          <ac:grpSpMkLst>
            <pc:docMk/>
            <pc:sldMk cId="1550918064" sldId="259"/>
            <ac:grpSpMk id="33" creationId="{5F8A7F7F-DD1A-4F41-98AC-B9CE2A620CDC}"/>
          </ac:grpSpMkLst>
        </pc:grpChg>
        <pc:picChg chg="add mod">
          <ac:chgData name="Ketevan Kakabadze" userId="S::ketevan.kakabadze@bts.tech::b8d76a3f-6e23-46d5-8980-bbbfe0c7b63d" providerId="AD" clId="Web-{3847B03C-F54A-700D-7A62-17B05AE134E5}" dt="2020-01-28T22:34:03.064" v="140"/>
          <ac:picMkLst>
            <pc:docMk/>
            <pc:sldMk cId="1550918064" sldId="259"/>
            <ac:picMk id="38" creationId="{62354D8D-9F8F-42AE-957E-384F8EFE4945}"/>
          </ac:picMkLst>
        </pc:picChg>
        <pc:cxnChg chg="add del">
          <ac:chgData name="Ketevan Kakabadze" userId="S::ketevan.kakabadze@bts.tech::b8d76a3f-6e23-46d5-8980-bbbfe0c7b63d" providerId="AD" clId="Web-{3847B03C-F54A-700D-7A62-17B05AE134E5}" dt="2020-01-28T22:34:03.064" v="140"/>
          <ac:cxnSpMkLst>
            <pc:docMk/>
            <pc:sldMk cId="1550918064" sldId="259"/>
            <ac:cxnSpMk id="44" creationId="{67182200-4859-4C8D-BCBB-55B245C28BA3}"/>
          </ac:cxnSpMkLst>
        </pc:cxnChg>
        <pc:cxnChg chg="add del">
          <ac:chgData name="Ketevan Kakabadze" userId="S::ketevan.kakabadze@bts.tech::b8d76a3f-6e23-46d5-8980-bbbfe0c7b63d" providerId="AD" clId="Web-{3847B03C-F54A-700D-7A62-17B05AE134E5}" dt="2020-01-28T22:48:01.014" v="284"/>
          <ac:cxnSpMkLst>
            <pc:docMk/>
            <pc:sldMk cId="1550918064" sldId="259"/>
            <ac:cxnSpMk id="51" creationId="{96A8629B-8289-498B-939B-1CA0C106182C}"/>
          </ac:cxnSpMkLst>
        </pc:cxnChg>
      </pc:sldChg>
      <pc:sldChg chg="addSp delSp modSp mod setClrOvrMap">
        <pc:chgData name="Ketevan Kakabadze" userId="S::ketevan.kakabadze@bts.tech::b8d76a3f-6e23-46d5-8980-bbbfe0c7b63d" providerId="AD" clId="Web-{3847B03C-F54A-700D-7A62-17B05AE134E5}" dt="2020-01-28T22:55:10.247" v="308" actId="14100"/>
        <pc:sldMkLst>
          <pc:docMk/>
          <pc:sldMk cId="2841415838" sldId="260"/>
        </pc:sldMkLst>
        <pc:spChg chg="del mod">
          <ac:chgData name="Ketevan Kakabadze" userId="S::ketevan.kakabadze@bts.tech::b8d76a3f-6e23-46d5-8980-bbbfe0c7b63d" providerId="AD" clId="Web-{3847B03C-F54A-700D-7A62-17B05AE134E5}" dt="2020-01-28T22:52:27.873" v="288"/>
          <ac:spMkLst>
            <pc:docMk/>
            <pc:sldMk cId="2841415838" sldId="260"/>
            <ac:spMk id="2" creationId="{EEC308B3-2A1A-4DF4-A3F8-6334D5589B5F}"/>
          </ac:spMkLst>
        </pc:spChg>
        <pc:spChg chg="mod">
          <ac:chgData name="Ketevan Kakabadze" userId="S::ketevan.kakabadze@bts.tech::b8d76a3f-6e23-46d5-8980-bbbfe0c7b63d" providerId="AD" clId="Web-{3847B03C-F54A-700D-7A62-17B05AE134E5}" dt="2020-01-28T22:54:57.232" v="306" actId="1076"/>
          <ac:spMkLst>
            <pc:docMk/>
            <pc:sldMk cId="2841415838" sldId="260"/>
            <ac:spMk id="3" creationId="{6DE381F3-EAF4-4CFC-8A87-932F379C1770}"/>
          </ac:spMkLst>
        </pc:spChg>
        <pc:spChg chg="add mod">
          <ac:chgData name="Ketevan Kakabadze" userId="S::ketevan.kakabadze@bts.tech::b8d76a3f-6e23-46d5-8980-bbbfe0c7b63d" providerId="AD" clId="Web-{3847B03C-F54A-700D-7A62-17B05AE134E5}" dt="2020-01-28T22:53:28.154" v="293"/>
          <ac:spMkLst>
            <pc:docMk/>
            <pc:sldMk cId="2841415838" sldId="260"/>
            <ac:spMk id="6" creationId="{C582A481-46B4-4DC0-8AA5-04A800D71F86}"/>
          </ac:spMkLst>
        </pc:spChg>
        <pc:spChg chg="mod">
          <ac:chgData name="Ketevan Kakabadze" userId="S::ketevan.kakabadze@bts.tech::b8d76a3f-6e23-46d5-8980-bbbfe0c7b63d" providerId="AD" clId="Web-{3847B03C-F54A-700D-7A62-17B05AE134E5}" dt="2020-01-28T22:55:10.247" v="308" actId="14100"/>
          <ac:spMkLst>
            <pc:docMk/>
            <pc:sldMk cId="2841415838" sldId="260"/>
            <ac:spMk id="7" creationId="{CD067B99-0D3D-46F5-8226-7E7BA904D27C}"/>
          </ac:spMkLst>
        </pc:spChg>
        <pc:spChg chg="del">
          <ac:chgData name="Ketevan Kakabadze" userId="S::ketevan.kakabadze@bts.tech::b8d76a3f-6e23-46d5-8980-bbbfe0c7b63d" providerId="AD" clId="Web-{3847B03C-F54A-700D-7A62-17B05AE134E5}" dt="2020-01-28T22:53:28.154" v="293"/>
          <ac:spMkLst>
            <pc:docMk/>
            <pc:sldMk cId="2841415838" sldId="260"/>
            <ac:spMk id="9" creationId="{4C608BEB-860E-4094-8511-78603564A75E}"/>
          </ac:spMkLst>
        </pc:spChg>
        <pc:spChg chg="add">
          <ac:chgData name="Ketevan Kakabadze" userId="S::ketevan.kakabadze@bts.tech::b8d76a3f-6e23-46d5-8980-bbbfe0c7b63d" providerId="AD" clId="Web-{3847B03C-F54A-700D-7A62-17B05AE134E5}" dt="2020-01-28T22:53:28.154" v="293"/>
          <ac:spMkLst>
            <pc:docMk/>
            <pc:sldMk cId="2841415838" sldId="260"/>
            <ac:spMk id="15" creationId="{9228552E-C8B1-4A80-8448-0787CE0FC704}"/>
          </ac:spMkLst>
        </pc:spChg>
        <pc:picChg chg="add mod ord">
          <ac:chgData name="Ketevan Kakabadze" userId="S::ketevan.kakabadze@bts.tech::b8d76a3f-6e23-46d5-8980-bbbfe0c7b63d" providerId="AD" clId="Web-{3847B03C-F54A-700D-7A62-17B05AE134E5}" dt="2020-01-28T22:53:28.154" v="293"/>
          <ac:picMkLst>
            <pc:docMk/>
            <pc:sldMk cId="2841415838" sldId="260"/>
            <ac:picMk id="4" creationId="{388E70E9-30CD-4977-AC8B-99132F53C8E7}"/>
          </ac:picMkLst>
        </pc:picChg>
        <pc:cxnChg chg="del">
          <ac:chgData name="Ketevan Kakabadze" userId="S::ketevan.kakabadze@bts.tech::b8d76a3f-6e23-46d5-8980-bbbfe0c7b63d" providerId="AD" clId="Web-{3847B03C-F54A-700D-7A62-17B05AE134E5}" dt="2020-01-28T22:53:28.154" v="293"/>
          <ac:cxnSpMkLst>
            <pc:docMk/>
            <pc:sldMk cId="2841415838" sldId="260"/>
            <ac:cxnSpMk id="10" creationId="{1F16A8D4-FE87-4604-88B2-394B5D1EB437}"/>
          </ac:cxnSpMkLst>
        </pc:cxnChg>
      </pc:sldChg>
      <pc:sldChg chg="addSp delSp modSp mod setBg">
        <pc:chgData name="Ketevan Kakabadze" userId="S::ketevan.kakabadze@bts.tech::b8d76a3f-6e23-46d5-8980-bbbfe0c7b63d" providerId="AD" clId="Web-{3847B03C-F54A-700D-7A62-17B05AE134E5}" dt="2020-01-28T22:40:10.016" v="146"/>
        <pc:sldMkLst>
          <pc:docMk/>
          <pc:sldMk cId="3009606435" sldId="264"/>
        </pc:sldMkLst>
        <pc:spChg chg="mod">
          <ac:chgData name="Ketevan Kakabadze" userId="S::ketevan.kakabadze@bts.tech::b8d76a3f-6e23-46d5-8980-bbbfe0c7b63d" providerId="AD" clId="Web-{3847B03C-F54A-700D-7A62-17B05AE134E5}" dt="2020-01-28T22:11:08.553" v="3"/>
          <ac:spMkLst>
            <pc:docMk/>
            <pc:sldMk cId="3009606435" sldId="264"/>
            <ac:spMk id="2" creationId="{53E195FD-D3B4-43F9-89D9-F6A92653741C}"/>
          </ac:spMkLst>
        </pc:spChg>
        <pc:spChg chg="mod">
          <ac:chgData name="Ketevan Kakabadze" userId="S::ketevan.kakabadze@bts.tech::b8d76a3f-6e23-46d5-8980-bbbfe0c7b63d" providerId="AD" clId="Web-{3847B03C-F54A-700D-7A62-17B05AE134E5}" dt="2020-01-28T22:11:08.553" v="3"/>
          <ac:spMkLst>
            <pc:docMk/>
            <pc:sldMk cId="3009606435" sldId="264"/>
            <ac:spMk id="3" creationId="{69396CBB-8D0E-400A-98DB-9177BE367EB8}"/>
          </ac:spMkLst>
        </pc:spChg>
        <pc:spChg chg="add del mod">
          <ac:chgData name="Ketevan Kakabadze" userId="S::ketevan.kakabadze@bts.tech::b8d76a3f-6e23-46d5-8980-bbbfe0c7b63d" providerId="AD" clId="Web-{3847B03C-F54A-700D-7A62-17B05AE134E5}" dt="2020-01-28T22:40:10.016" v="145"/>
          <ac:spMkLst>
            <pc:docMk/>
            <pc:sldMk cId="3009606435" sldId="264"/>
            <ac:spMk id="6" creationId="{27A3D770-9323-4D2B-8737-30070037497F}"/>
          </ac:spMkLst>
        </pc:spChg>
        <pc:spChg chg="add">
          <ac:chgData name="Ketevan Kakabadze" userId="S::ketevan.kakabadze@bts.tech::b8d76a3f-6e23-46d5-8980-bbbfe0c7b63d" providerId="AD" clId="Web-{3847B03C-F54A-700D-7A62-17B05AE134E5}" dt="2020-01-28T22:11:08.553" v="3"/>
          <ac:spMkLst>
            <pc:docMk/>
            <pc:sldMk cId="3009606435" sldId="264"/>
            <ac:spMk id="8" creationId="{4351DFE5-F63D-4BE0-BDA9-E3EB88F01AA5}"/>
          </ac:spMkLst>
        </pc:spChg>
        <pc:picChg chg="add del mod">
          <ac:chgData name="Ketevan Kakabadze" userId="S::ketevan.kakabadze@bts.tech::b8d76a3f-6e23-46d5-8980-bbbfe0c7b63d" providerId="AD" clId="Web-{3847B03C-F54A-700D-7A62-17B05AE134E5}" dt="2020-01-28T22:40:10.016" v="146"/>
          <ac:picMkLst>
            <pc:docMk/>
            <pc:sldMk cId="3009606435" sldId="264"/>
            <ac:picMk id="4" creationId="{B4F06B91-CB3F-431F-9F4A-D2DC3BA4B145}"/>
          </ac:picMkLst>
        </pc:picChg>
        <pc:picChg chg="add">
          <ac:chgData name="Ketevan Kakabadze" userId="S::ketevan.kakabadze@bts.tech::b8d76a3f-6e23-46d5-8980-bbbfe0c7b63d" providerId="AD" clId="Web-{3847B03C-F54A-700D-7A62-17B05AE134E5}" dt="2020-01-28T22:11:08.553" v="3"/>
          <ac:picMkLst>
            <pc:docMk/>
            <pc:sldMk cId="3009606435" sldId="264"/>
            <ac:picMk id="10" creationId="{3AA16612-ACD2-4A16-8F2B-4514FD6BF28F}"/>
          </ac:picMkLst>
        </pc:picChg>
      </pc:sldChg>
      <pc:sldChg chg="addSp delSp modSp mod setBg setClrOvrMap">
        <pc:chgData name="Ketevan Kakabadze" userId="S::ketevan.kakabadze@bts.tech::b8d76a3f-6e23-46d5-8980-bbbfe0c7b63d" providerId="AD" clId="Web-{3847B03C-F54A-700D-7A62-17B05AE134E5}" dt="2020-01-28T22:25:29.129" v="31" actId="20577"/>
        <pc:sldMkLst>
          <pc:docMk/>
          <pc:sldMk cId="2873701939" sldId="265"/>
        </pc:sldMkLst>
        <pc:spChg chg="mod">
          <ac:chgData name="Ketevan Kakabadze" userId="S::ketevan.kakabadze@bts.tech::b8d76a3f-6e23-46d5-8980-bbbfe0c7b63d" providerId="AD" clId="Web-{3847B03C-F54A-700D-7A62-17B05AE134E5}" dt="2020-01-28T22:24:53.269" v="24"/>
          <ac:spMkLst>
            <pc:docMk/>
            <pc:sldMk cId="2873701939" sldId="265"/>
            <ac:spMk id="2" creationId="{99D27B1A-EF8F-48B6-8B3A-FF0B1E4B6C91}"/>
          </ac:spMkLst>
        </pc:spChg>
        <pc:spChg chg="del">
          <ac:chgData name="Ketevan Kakabadze" userId="S::ketevan.kakabadze@bts.tech::b8d76a3f-6e23-46d5-8980-bbbfe0c7b63d" providerId="AD" clId="Web-{3847B03C-F54A-700D-7A62-17B05AE134E5}" dt="2020-01-28T22:22:50.754" v="18"/>
          <ac:spMkLst>
            <pc:docMk/>
            <pc:sldMk cId="2873701939" sldId="265"/>
            <ac:spMk id="3" creationId="{4CDE88A2-2552-4833-A094-5975A83B4FCD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24:53.269" v="24"/>
          <ac:spMkLst>
            <pc:docMk/>
            <pc:sldMk cId="2873701939" sldId="265"/>
            <ac:spMk id="10" creationId="{46C2E80F-49A6-4372-B103-219D417A55ED}"/>
          </ac:spMkLst>
        </pc:spChg>
        <pc:graphicFrameChg chg="add mod modGraphic">
          <ac:chgData name="Ketevan Kakabadze" userId="S::ketevan.kakabadze@bts.tech::b8d76a3f-6e23-46d5-8980-bbbfe0c7b63d" providerId="AD" clId="Web-{3847B03C-F54A-700D-7A62-17B05AE134E5}" dt="2020-01-28T22:25:29.129" v="31" actId="20577"/>
          <ac:graphicFrameMkLst>
            <pc:docMk/>
            <pc:sldMk cId="2873701939" sldId="265"/>
            <ac:graphicFrameMk id="5" creationId="{92B13B80-CD62-48C3-A54E-34EE239788F2}"/>
          </ac:graphicFrameMkLst>
        </pc:graphicFrameChg>
      </pc:sldChg>
      <pc:sldChg chg="addSp modSp mod setBg setClrOvrMap">
        <pc:chgData name="Ketevan Kakabadze" userId="S::ketevan.kakabadze@bts.tech::b8d76a3f-6e23-46d5-8980-bbbfe0c7b63d" providerId="AD" clId="Web-{3847B03C-F54A-700D-7A62-17B05AE134E5}" dt="2020-01-28T23:00:01.641" v="315"/>
        <pc:sldMkLst>
          <pc:docMk/>
          <pc:sldMk cId="2109307301" sldId="267"/>
        </pc:sldMkLst>
        <pc:spChg chg="mod">
          <ac:chgData name="Ketevan Kakabadze" userId="S::ketevan.kakabadze@bts.tech::b8d76a3f-6e23-46d5-8980-bbbfe0c7b63d" providerId="AD" clId="Web-{3847B03C-F54A-700D-7A62-17B05AE134E5}" dt="2020-01-28T23:00:01.641" v="315"/>
          <ac:spMkLst>
            <pc:docMk/>
            <pc:sldMk cId="2109307301" sldId="267"/>
            <ac:spMk id="2" creationId="{53E195FD-D3B4-43F9-89D9-F6A92653741C}"/>
          </ac:spMkLst>
        </pc:spChg>
        <pc:spChg chg="mod">
          <ac:chgData name="Ketevan Kakabadze" userId="S::ketevan.kakabadze@bts.tech::b8d76a3f-6e23-46d5-8980-bbbfe0c7b63d" providerId="AD" clId="Web-{3847B03C-F54A-700D-7A62-17B05AE134E5}" dt="2020-01-28T23:00:01.641" v="315"/>
          <ac:spMkLst>
            <pc:docMk/>
            <pc:sldMk cId="2109307301" sldId="267"/>
            <ac:spMk id="3" creationId="{69396CBB-8D0E-400A-98DB-9177BE367EB8}"/>
          </ac:spMkLst>
        </pc:spChg>
        <pc:spChg chg="add">
          <ac:chgData name="Ketevan Kakabadze" userId="S::ketevan.kakabadze@bts.tech::b8d76a3f-6e23-46d5-8980-bbbfe0c7b63d" providerId="AD" clId="Web-{3847B03C-F54A-700D-7A62-17B05AE134E5}" dt="2020-01-28T23:00:01.641" v="315"/>
          <ac:spMkLst>
            <pc:docMk/>
            <pc:sldMk cId="2109307301" sldId="267"/>
            <ac:spMk id="8" creationId="{AD21898E-86C0-4C8A-A76C-DF33E844C87A}"/>
          </ac:spMkLst>
        </pc:spChg>
        <pc:spChg chg="add">
          <ac:chgData name="Ketevan Kakabadze" userId="S::ketevan.kakabadze@bts.tech::b8d76a3f-6e23-46d5-8980-bbbfe0c7b63d" providerId="AD" clId="Web-{3847B03C-F54A-700D-7A62-17B05AE134E5}" dt="2020-01-28T23:00:01.641" v="315"/>
          <ac:spMkLst>
            <pc:docMk/>
            <pc:sldMk cId="2109307301" sldId="267"/>
            <ac:spMk id="10" creationId="{5C8F04BD-D093-45D0-B54C-50FDB308B4EE}"/>
          </ac:spMkLst>
        </pc:spChg>
      </pc:sldChg>
      <pc:sldChg chg="addSp delSp modSp">
        <pc:chgData name="Ketevan Kakabadze" userId="S::ketevan.kakabadze@bts.tech::b8d76a3f-6e23-46d5-8980-bbbfe0c7b63d" providerId="AD" clId="Web-{3847B03C-F54A-700D-7A62-17B05AE134E5}" dt="2020-01-28T22:10:55.428" v="2"/>
        <pc:sldMkLst>
          <pc:docMk/>
          <pc:sldMk cId="2875487407" sldId="268"/>
        </pc:sldMkLst>
        <pc:spChg chg="mod">
          <ac:chgData name="Ketevan Kakabadze" userId="S::ketevan.kakabadze@bts.tech::b8d76a3f-6e23-46d5-8980-bbbfe0c7b63d" providerId="AD" clId="Web-{3847B03C-F54A-700D-7A62-17B05AE134E5}" dt="2020-01-28T22:10:55.428" v="2"/>
          <ac:spMkLst>
            <pc:docMk/>
            <pc:sldMk cId="2875487407" sldId="268"/>
            <ac:spMk id="2" creationId="{FA37116D-E6C4-4D7F-AF13-4E478F204BF9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10:55.428" v="2"/>
          <ac:spMkLst>
            <pc:docMk/>
            <pc:sldMk cId="2875487407" sldId="268"/>
            <ac:spMk id="14" creationId="{4545836E-B050-4955-B80E-C5A35AC2F595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10:55.428" v="2"/>
          <ac:spMkLst>
            <pc:docMk/>
            <pc:sldMk cId="2875487407" sldId="268"/>
            <ac:spMk id="16" creationId="{5E6024A1-5F3D-4233-865A-57F6E860561A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10:55.428" v="2"/>
          <ac:spMkLst>
            <pc:docMk/>
            <pc:sldMk cId="2875487407" sldId="268"/>
            <ac:spMk id="40" creationId="{A628292D-0555-4158-9B1A-07414B27FB1A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10:55.428" v="2"/>
          <ac:spMkLst>
            <pc:docMk/>
            <pc:sldMk cId="2875487407" sldId="268"/>
            <ac:spMk id="44" creationId="{CD40EE0E-0AE2-4001-9E88-303419FF14BF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10:55.428" v="2"/>
          <ac:spMkLst>
            <pc:docMk/>
            <pc:sldMk cId="2875487407" sldId="268"/>
            <ac:spMk id="49" creationId="{1A4EF068-10B6-4B97-AA42-5C97E3268F40}"/>
          </ac:spMkLst>
        </pc:spChg>
        <pc:grpChg chg="add del">
          <ac:chgData name="Ketevan Kakabadze" userId="S::ketevan.kakabadze@bts.tech::b8d76a3f-6e23-46d5-8980-bbbfe0c7b63d" providerId="AD" clId="Web-{3847B03C-F54A-700D-7A62-17B05AE134E5}" dt="2020-01-28T22:10:55.428" v="2"/>
          <ac:grpSpMkLst>
            <pc:docMk/>
            <pc:sldMk cId="2875487407" sldId="268"/>
            <ac:grpSpMk id="18" creationId="{DDE5ED95-726A-4EB4-A03C-D3EF3BC3A23B}"/>
          </ac:grpSpMkLst>
        </pc:grpChg>
        <pc:picChg chg="mod ord">
          <ac:chgData name="Ketevan Kakabadze" userId="S::ketevan.kakabadze@bts.tech::b8d76a3f-6e23-46d5-8980-bbbfe0c7b63d" providerId="AD" clId="Web-{3847B03C-F54A-700D-7A62-17B05AE134E5}" dt="2020-01-28T22:10:55.428" v="2"/>
          <ac:picMkLst>
            <pc:docMk/>
            <pc:sldMk cId="2875487407" sldId="268"/>
            <ac:picMk id="4" creationId="{8C56BB4F-C506-4EB3-B9D6-AD66098DF75E}"/>
          </ac:picMkLst>
        </pc:picChg>
        <pc:picChg chg="mod">
          <ac:chgData name="Ketevan Kakabadze" userId="S::ketevan.kakabadze@bts.tech::b8d76a3f-6e23-46d5-8980-bbbfe0c7b63d" providerId="AD" clId="Web-{3847B03C-F54A-700D-7A62-17B05AE134E5}" dt="2020-01-28T22:10:55.428" v="2"/>
          <ac:picMkLst>
            <pc:docMk/>
            <pc:sldMk cId="2875487407" sldId="268"/>
            <ac:picMk id="6" creationId="{F86137CC-4D0D-473D-A978-291534DCB331}"/>
          </ac:picMkLst>
        </pc:picChg>
        <pc:picChg chg="add del">
          <ac:chgData name="Ketevan Kakabadze" userId="S::ketevan.kakabadze@bts.tech::b8d76a3f-6e23-46d5-8980-bbbfe0c7b63d" providerId="AD" clId="Web-{3847B03C-F54A-700D-7A62-17B05AE134E5}" dt="2020-01-28T22:10:55.428" v="2"/>
          <ac:picMkLst>
            <pc:docMk/>
            <pc:sldMk cId="2875487407" sldId="268"/>
            <ac:picMk id="47" creationId="{0CCD97F3-1E0B-466D-8FE2-E56C12B2D791}"/>
          </ac:picMkLst>
        </pc:picChg>
      </pc:sldChg>
      <pc:sldChg chg="addSp delSp modSp mod setBg setClrOvrMap">
        <pc:chgData name="Ketevan Kakabadze" userId="S::ketevan.kakabadze@bts.tech::b8d76a3f-6e23-46d5-8980-bbbfe0c7b63d" providerId="AD" clId="Web-{3847B03C-F54A-700D-7A62-17B05AE134E5}" dt="2020-01-28T23:03:27.031" v="322"/>
        <pc:sldMkLst>
          <pc:docMk/>
          <pc:sldMk cId="2425866136" sldId="269"/>
        </pc:sldMkLst>
        <pc:spChg chg="mod">
          <ac:chgData name="Ketevan Kakabadze" userId="S::ketevan.kakabadze@bts.tech::b8d76a3f-6e23-46d5-8980-bbbfe0c7b63d" providerId="AD" clId="Web-{3847B03C-F54A-700D-7A62-17B05AE134E5}" dt="2020-01-28T23:03:27.031" v="322"/>
          <ac:spMkLst>
            <pc:docMk/>
            <pc:sldMk cId="2425866136" sldId="269"/>
            <ac:spMk id="2" creationId="{327F5CB5-0BDB-4CEE-B244-2C879133FE18}"/>
          </ac:spMkLst>
        </pc:spChg>
        <pc:spChg chg="mod ord">
          <ac:chgData name="Ketevan Kakabadze" userId="S::ketevan.kakabadze@bts.tech::b8d76a3f-6e23-46d5-8980-bbbfe0c7b63d" providerId="AD" clId="Web-{3847B03C-F54A-700D-7A62-17B05AE134E5}" dt="2020-01-28T23:03:27.031" v="322"/>
          <ac:spMkLst>
            <pc:docMk/>
            <pc:sldMk cId="2425866136" sldId="269"/>
            <ac:spMk id="3" creationId="{5EDA2511-762E-4313-A1EF-9901B6CB1403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21:34.973" v="11"/>
          <ac:spMkLst>
            <pc:docMk/>
            <pc:sldMk cId="2425866136" sldId="269"/>
            <ac:spMk id="8" creationId="{A7D12192-08EC-4B50-8DE1-D803FABF4350}"/>
          </ac:spMkLst>
        </pc:spChg>
        <pc:spChg chg="add del mod">
          <ac:chgData name="Ketevan Kakabadze" userId="S::ketevan.kakabadze@bts.tech::b8d76a3f-6e23-46d5-8980-bbbfe0c7b63d" providerId="AD" clId="Web-{3847B03C-F54A-700D-7A62-17B05AE134E5}" dt="2020-01-28T23:02:26.375" v="317"/>
          <ac:spMkLst>
            <pc:docMk/>
            <pc:sldMk cId="2425866136" sldId="269"/>
            <ac:spMk id="9" creationId="{206D189D-8C40-4AD2-A6FD-586D2AB6209B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21:34.973" v="11"/>
          <ac:spMkLst>
            <pc:docMk/>
            <pc:sldMk cId="2425866136" sldId="269"/>
            <ac:spMk id="10" creationId="{5C9F0EA0-386F-444B-80FE-60274499D6C1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21:34.973" v="11"/>
          <ac:spMkLst>
            <pc:docMk/>
            <pc:sldMk cId="2425866136" sldId="269"/>
            <ac:spMk id="14" creationId="{5AB5C45D-C7A1-415B-948E-994325EF7D14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21:34.973" v="11"/>
          <ac:spMkLst>
            <pc:docMk/>
            <pc:sldMk cId="2425866136" sldId="269"/>
            <ac:spMk id="16" creationId="{9859105F-583F-490C-A164-DF9AC9999461}"/>
          </ac:spMkLst>
        </pc:spChg>
        <pc:spChg chg="add mod">
          <ac:chgData name="Ketevan Kakabadze" userId="S::ketevan.kakabadze@bts.tech::b8d76a3f-6e23-46d5-8980-bbbfe0c7b63d" providerId="AD" clId="Web-{3847B03C-F54A-700D-7A62-17B05AE134E5}" dt="2020-01-28T23:03:27.031" v="322"/>
          <ac:spMkLst>
            <pc:docMk/>
            <pc:sldMk cId="2425866136" sldId="269"/>
            <ac:spMk id="17" creationId="{25D64C41-FF20-423C-9384-BFD12D27A2FA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22:20.707" v="17"/>
          <ac:spMkLst>
            <pc:docMk/>
            <pc:sldMk cId="2425866136" sldId="269"/>
            <ac:spMk id="18" creationId="{F56F5174-31D9-4DBB-AAB7-A1FD7BDB1352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21:34.942" v="10"/>
          <ac:spMkLst>
            <pc:docMk/>
            <pc:sldMk cId="2425866136" sldId="269"/>
            <ac:spMk id="21" creationId="{3CD9DF72-87A3-404E-A828-84CBF11A8303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2:22:20.707" v="17"/>
          <ac:spMkLst>
            <pc:docMk/>
            <pc:sldMk cId="2425866136" sldId="269"/>
            <ac:spMk id="25" creationId="{F9A95BEE-6BB1-4A28-A8E6-A34B2E42EF87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3:02:07.234" v="316"/>
          <ac:spMkLst>
            <pc:docMk/>
            <pc:sldMk cId="2425866136" sldId="269"/>
            <ac:spMk id="30" creationId="{4038CB10-1F5C-4D54-9DF7-12586DE5B007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3:02:07.234" v="316"/>
          <ac:spMkLst>
            <pc:docMk/>
            <pc:sldMk cId="2425866136" sldId="269"/>
            <ac:spMk id="32" creationId="{73ED6512-6858-4552-B699-9A97FE9A4EA2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3:03:27.031" v="322"/>
          <ac:spMkLst>
            <pc:docMk/>
            <pc:sldMk cId="2425866136" sldId="269"/>
            <ac:spMk id="37" creationId="{4E73EB10-AEDA-42B9-9D11-54E59B48D47A}"/>
          </ac:spMkLst>
        </pc:spChg>
        <pc:spChg chg="add del">
          <ac:chgData name="Ketevan Kakabadze" userId="S::ketevan.kakabadze@bts.tech::b8d76a3f-6e23-46d5-8980-bbbfe0c7b63d" providerId="AD" clId="Web-{3847B03C-F54A-700D-7A62-17B05AE134E5}" dt="2020-01-28T23:03:27.031" v="322"/>
          <ac:spMkLst>
            <pc:docMk/>
            <pc:sldMk cId="2425866136" sldId="269"/>
            <ac:spMk id="39" creationId="{72DEF309-605D-4117-9340-6D589B6C3A34}"/>
          </ac:spMkLst>
        </pc:spChg>
        <pc:spChg chg="add">
          <ac:chgData name="Ketevan Kakabadze" userId="S::ketevan.kakabadze@bts.tech::b8d76a3f-6e23-46d5-8980-bbbfe0c7b63d" providerId="AD" clId="Web-{3847B03C-F54A-700D-7A62-17B05AE134E5}" dt="2020-01-28T23:03:27.031" v="322"/>
          <ac:spMkLst>
            <pc:docMk/>
            <pc:sldMk cId="2425866136" sldId="269"/>
            <ac:spMk id="44" creationId="{9228552E-C8B1-4A80-8448-0787CE0FC704}"/>
          </ac:spMkLst>
        </pc:spChg>
        <pc:picChg chg="add del mod ord">
          <ac:chgData name="Ketevan Kakabadze" userId="S::ketevan.kakabadze@bts.tech::b8d76a3f-6e23-46d5-8980-bbbfe0c7b63d" providerId="AD" clId="Web-{3847B03C-F54A-700D-7A62-17B05AE134E5}" dt="2020-01-28T22:22:11.301" v="16"/>
          <ac:picMkLst>
            <pc:docMk/>
            <pc:sldMk cId="2425866136" sldId="269"/>
            <ac:picMk id="4" creationId="{F3620FC2-BFD0-4907-9576-271EDB0CBE22}"/>
          </ac:picMkLst>
        </pc:picChg>
        <pc:picChg chg="add del mod ord">
          <ac:chgData name="Ketevan Kakabadze" userId="S::ketevan.kakabadze@bts.tech::b8d76a3f-6e23-46d5-8980-bbbfe0c7b63d" providerId="AD" clId="Web-{3847B03C-F54A-700D-7A62-17B05AE134E5}" dt="2020-01-28T23:02:26.375" v="317"/>
          <ac:picMkLst>
            <pc:docMk/>
            <pc:sldMk cId="2425866136" sldId="269"/>
            <ac:picMk id="6" creationId="{F212681E-1670-47FC-AFA9-D2A9D66CC26E}"/>
          </ac:picMkLst>
        </pc:picChg>
        <pc:picChg chg="add del">
          <ac:chgData name="Ketevan Kakabadze" userId="S::ketevan.kakabadze@bts.tech::b8d76a3f-6e23-46d5-8980-bbbfe0c7b63d" providerId="AD" clId="Web-{3847B03C-F54A-700D-7A62-17B05AE134E5}" dt="2020-01-28T22:21:34.973" v="11"/>
          <ac:picMkLst>
            <pc:docMk/>
            <pc:sldMk cId="2425866136" sldId="269"/>
            <ac:picMk id="12" creationId="{62D6955C-623F-4E24-BDCB-C554684CBFD8}"/>
          </ac:picMkLst>
        </pc:picChg>
        <pc:picChg chg="add mod ord">
          <ac:chgData name="Ketevan Kakabadze" userId="S::ketevan.kakabadze@bts.tech::b8d76a3f-6e23-46d5-8980-bbbfe0c7b63d" providerId="AD" clId="Web-{3847B03C-F54A-700D-7A62-17B05AE134E5}" dt="2020-01-28T23:03:27.031" v="322"/>
          <ac:picMkLst>
            <pc:docMk/>
            <pc:sldMk cId="2425866136" sldId="269"/>
            <ac:picMk id="13" creationId="{E59BCBEA-0037-4177-8D8F-D5273769CF3B}"/>
          </ac:picMkLst>
        </pc:picChg>
        <pc:picChg chg="add del">
          <ac:chgData name="Ketevan Kakabadze" userId="S::ketevan.kakabadze@bts.tech::b8d76a3f-6e23-46d5-8980-bbbfe0c7b63d" providerId="AD" clId="Web-{3847B03C-F54A-700D-7A62-17B05AE134E5}" dt="2020-01-28T22:22:20.707" v="17"/>
          <ac:picMkLst>
            <pc:docMk/>
            <pc:sldMk cId="2425866136" sldId="269"/>
            <ac:picMk id="19" creationId="{AE113210-7872-481A-ADE6-3A05CCAF5EB2}"/>
          </ac:picMkLst>
        </pc:picChg>
        <pc:cxnChg chg="add del">
          <ac:chgData name="Ketevan Kakabadze" userId="S::ketevan.kakabadze@bts.tech::b8d76a3f-6e23-46d5-8980-bbbfe0c7b63d" providerId="AD" clId="Web-{3847B03C-F54A-700D-7A62-17B05AE134E5}" dt="2020-01-28T22:21:34.942" v="10"/>
          <ac:cxnSpMkLst>
            <pc:docMk/>
            <pc:sldMk cId="2425866136" sldId="269"/>
            <ac:cxnSpMk id="23" creationId="{20E3A342-4D61-4E3F-AF90-1AB42AEB96CC}"/>
          </ac:cxnSpMkLst>
        </pc:cxnChg>
      </pc:sldChg>
      <pc:sldChg chg="modSp">
        <pc:chgData name="Ketevan Kakabadze" userId="S::ketevan.kakabadze@bts.tech::b8d76a3f-6e23-46d5-8980-bbbfe0c7b63d" providerId="AD" clId="Web-{3847B03C-F54A-700D-7A62-17B05AE134E5}" dt="2020-01-28T22:10:02.850" v="0" actId="20577"/>
        <pc:sldMkLst>
          <pc:docMk/>
          <pc:sldMk cId="2146633423" sldId="271"/>
        </pc:sldMkLst>
        <pc:spChg chg="mod">
          <ac:chgData name="Ketevan Kakabadze" userId="S::ketevan.kakabadze@bts.tech::b8d76a3f-6e23-46d5-8980-bbbfe0c7b63d" providerId="AD" clId="Web-{3847B03C-F54A-700D-7A62-17B05AE134E5}" dt="2020-01-28T22:10:02.850" v="0" actId="20577"/>
          <ac:spMkLst>
            <pc:docMk/>
            <pc:sldMk cId="2146633423" sldId="271"/>
            <ac:spMk id="3" creationId="{20AA7A35-EDC0-43F4-B700-06B404A4EC02}"/>
          </ac:spMkLst>
        </pc:spChg>
      </pc:sldChg>
      <pc:sldChg chg="modSp">
        <pc:chgData name="Ketevan Kakabadze" userId="S::ketevan.kakabadze@bts.tech::b8d76a3f-6e23-46d5-8980-bbbfe0c7b63d" providerId="AD" clId="Web-{3847B03C-F54A-700D-7A62-17B05AE134E5}" dt="2020-01-28T22:12:13.366" v="4" actId="20577"/>
        <pc:sldMkLst>
          <pc:docMk/>
          <pc:sldMk cId="2649613141" sldId="272"/>
        </pc:sldMkLst>
        <pc:spChg chg="mod">
          <ac:chgData name="Ketevan Kakabadze" userId="S::ketevan.kakabadze@bts.tech::b8d76a3f-6e23-46d5-8980-bbbfe0c7b63d" providerId="AD" clId="Web-{3847B03C-F54A-700D-7A62-17B05AE134E5}" dt="2020-01-28T22:12:13.366" v="4" actId="20577"/>
          <ac:spMkLst>
            <pc:docMk/>
            <pc:sldMk cId="2649613141" sldId="272"/>
            <ac:spMk id="2" creationId="{C11A8A6C-847E-4D1C-AD66-4B4CB0D6C6C0}"/>
          </ac:spMkLst>
        </pc:spChg>
      </pc:sldChg>
    </pc:docChg>
  </pc:docChgLst>
  <pc:docChgLst>
    <pc:chgData name="Marcel Rosenberger" userId="S::marcel.rosenberger@bts.tech::8a25adab-e4cd-4e09-963b-02ddfcf48fa6" providerId="AD" clId="Web-{28119EF7-CAE7-F938-B048-EA533F33B0F3}"/>
    <pc:docChg chg="addSld modSld">
      <pc:chgData name="Marcel Rosenberger" userId="S::marcel.rosenberger@bts.tech::8a25adab-e4cd-4e09-963b-02ddfcf48fa6" providerId="AD" clId="Web-{28119EF7-CAE7-F938-B048-EA533F33B0F3}" dt="2020-01-28T21:46:19.636" v="2654" actId="20577"/>
      <pc:docMkLst>
        <pc:docMk/>
      </pc:docMkLst>
      <pc:sldChg chg="modSp">
        <pc:chgData name="Marcel Rosenberger" userId="S::marcel.rosenberger@bts.tech::8a25adab-e4cd-4e09-963b-02ddfcf48fa6" providerId="AD" clId="Web-{28119EF7-CAE7-F938-B048-EA533F33B0F3}" dt="2020-01-28T18:14:17.579" v="852" actId="20577"/>
        <pc:sldMkLst>
          <pc:docMk/>
          <pc:sldMk cId="109857222" sldId="256"/>
        </pc:sldMkLst>
        <pc:spChg chg="mod">
          <ac:chgData name="Marcel Rosenberger" userId="S::marcel.rosenberger@bts.tech::8a25adab-e4cd-4e09-963b-02ddfcf48fa6" providerId="AD" clId="Web-{28119EF7-CAE7-F938-B048-EA533F33B0F3}" dt="2020-01-28T18:14:17.579" v="852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arcel Rosenberger" userId="S::marcel.rosenberger@bts.tech::8a25adab-e4cd-4e09-963b-02ddfcf48fa6" providerId="AD" clId="Web-{28119EF7-CAE7-F938-B048-EA533F33B0F3}" dt="2020-01-28T18:02:22.837" v="58" actId="20577"/>
        <pc:sldMkLst>
          <pc:docMk/>
          <pc:sldMk cId="359531142" sldId="257"/>
        </pc:sldMkLst>
        <pc:spChg chg="mod">
          <ac:chgData name="Marcel Rosenberger" userId="S::marcel.rosenberger@bts.tech::8a25adab-e4cd-4e09-963b-02ddfcf48fa6" providerId="AD" clId="Web-{28119EF7-CAE7-F938-B048-EA533F33B0F3}" dt="2020-01-28T18:02:22.837" v="58" actId="20577"/>
          <ac:spMkLst>
            <pc:docMk/>
            <pc:sldMk cId="359531142" sldId="257"/>
            <ac:spMk id="3" creationId="{38990E17-B62F-41EF-BB1D-616BBC9F3A4B}"/>
          </ac:spMkLst>
        </pc:spChg>
      </pc:sldChg>
      <pc:sldChg chg="modSp new">
        <pc:chgData name="Marcel Rosenberger" userId="S::marcel.rosenberger@bts.tech::8a25adab-e4cd-4e09-963b-02ddfcf48fa6" providerId="AD" clId="Web-{28119EF7-CAE7-F938-B048-EA533F33B0F3}" dt="2020-01-28T18:04:55.601" v="251" actId="20577"/>
        <pc:sldMkLst>
          <pc:docMk/>
          <pc:sldMk cId="2743876513" sldId="258"/>
        </pc:sldMkLst>
        <pc:spChg chg="mod">
          <ac:chgData name="Marcel Rosenberger" userId="S::marcel.rosenberger@bts.tech::8a25adab-e4cd-4e09-963b-02ddfcf48fa6" providerId="AD" clId="Web-{28119EF7-CAE7-F938-B048-EA533F33B0F3}" dt="2020-01-28T18:03:32.196" v="103" actId="20577"/>
          <ac:spMkLst>
            <pc:docMk/>
            <pc:sldMk cId="2743876513" sldId="258"/>
            <ac:spMk id="2" creationId="{EEC308B3-2A1A-4DF4-A3F8-6334D5589B5F}"/>
          </ac:spMkLst>
        </pc:spChg>
        <pc:spChg chg="mod">
          <ac:chgData name="Marcel Rosenberger" userId="S::marcel.rosenberger@bts.tech::8a25adab-e4cd-4e09-963b-02ddfcf48fa6" providerId="AD" clId="Web-{28119EF7-CAE7-F938-B048-EA533F33B0F3}" dt="2020-01-28T18:04:55.601" v="251" actId="20577"/>
          <ac:spMkLst>
            <pc:docMk/>
            <pc:sldMk cId="2743876513" sldId="258"/>
            <ac:spMk id="3" creationId="{6DE381F3-EAF4-4CFC-8A87-932F379C1770}"/>
          </ac:spMkLst>
        </pc:spChg>
      </pc:sldChg>
      <pc:sldChg chg="modSp">
        <pc:chgData name="Marcel Rosenberger" userId="S::marcel.rosenberger@bts.tech::8a25adab-e4cd-4e09-963b-02ddfcf48fa6" providerId="AD" clId="Web-{28119EF7-CAE7-F938-B048-EA533F33B0F3}" dt="2020-01-28T21:38:46.519" v="2525" actId="20577"/>
        <pc:sldMkLst>
          <pc:docMk/>
          <pc:sldMk cId="1550918064" sldId="259"/>
        </pc:sldMkLst>
        <pc:spChg chg="mod">
          <ac:chgData name="Marcel Rosenberger" userId="S::marcel.rosenberger@bts.tech::8a25adab-e4cd-4e09-963b-02ddfcf48fa6" providerId="AD" clId="Web-{28119EF7-CAE7-F938-B048-EA533F33B0F3}" dt="2020-01-28T18:07:08.631" v="292" actId="20577"/>
          <ac:spMkLst>
            <pc:docMk/>
            <pc:sldMk cId="1550918064" sldId="259"/>
            <ac:spMk id="2" creationId="{EEC308B3-2A1A-4DF4-A3F8-6334D5589B5F}"/>
          </ac:spMkLst>
        </pc:spChg>
        <pc:spChg chg="mod">
          <ac:chgData name="Marcel Rosenberger" userId="S::marcel.rosenberger@bts.tech::8a25adab-e4cd-4e09-963b-02ddfcf48fa6" providerId="AD" clId="Web-{28119EF7-CAE7-F938-B048-EA533F33B0F3}" dt="2020-01-28T21:38:46.519" v="2525" actId="20577"/>
          <ac:spMkLst>
            <pc:docMk/>
            <pc:sldMk cId="1550918064" sldId="259"/>
            <ac:spMk id="3" creationId="{6DE381F3-EAF4-4CFC-8A87-932F379C1770}"/>
          </ac:spMkLst>
        </pc:spChg>
      </pc:sldChg>
      <pc:sldChg chg="addSp delSp modSp">
        <pc:chgData name="Marcel Rosenberger" userId="S::marcel.rosenberger@bts.tech::8a25adab-e4cd-4e09-963b-02ddfcf48fa6" providerId="AD" clId="Web-{28119EF7-CAE7-F938-B048-EA533F33B0F3}" dt="2020-01-28T19:26:18.760" v="2474" actId="20577"/>
        <pc:sldMkLst>
          <pc:docMk/>
          <pc:sldMk cId="2841415838" sldId="260"/>
        </pc:sldMkLst>
        <pc:spChg chg="mod">
          <ac:chgData name="Marcel Rosenberger" userId="S::marcel.rosenberger@bts.tech::8a25adab-e4cd-4e09-963b-02ddfcf48fa6" providerId="AD" clId="Web-{28119EF7-CAE7-F938-B048-EA533F33B0F3}" dt="2020-01-28T18:07:59.286" v="363" actId="20577"/>
          <ac:spMkLst>
            <pc:docMk/>
            <pc:sldMk cId="2841415838" sldId="260"/>
            <ac:spMk id="2" creationId="{EEC308B3-2A1A-4DF4-A3F8-6334D5589B5F}"/>
          </ac:spMkLst>
        </pc:spChg>
        <pc:spChg chg="mod">
          <ac:chgData name="Marcel Rosenberger" userId="S::marcel.rosenberger@bts.tech::8a25adab-e4cd-4e09-963b-02ddfcf48fa6" providerId="AD" clId="Web-{28119EF7-CAE7-F938-B048-EA533F33B0F3}" dt="2020-01-28T19:26:18.760" v="2474" actId="20577"/>
          <ac:spMkLst>
            <pc:docMk/>
            <pc:sldMk cId="2841415838" sldId="260"/>
            <ac:spMk id="3" creationId="{6DE381F3-EAF4-4CFC-8A87-932F379C1770}"/>
          </ac:spMkLst>
        </pc:spChg>
        <pc:spChg chg="add del mod">
          <ac:chgData name="Marcel Rosenberger" userId="S::marcel.rosenberger@bts.tech::8a25adab-e4cd-4e09-963b-02ddfcf48fa6" providerId="AD" clId="Web-{28119EF7-CAE7-F938-B048-EA533F33B0F3}" dt="2020-01-28T18:38:05.487" v="1164"/>
          <ac:spMkLst>
            <pc:docMk/>
            <pc:sldMk cId="2841415838" sldId="260"/>
            <ac:spMk id="5" creationId="{18C188CB-0648-4398-97D5-AB67924F7645}"/>
          </ac:spMkLst>
        </pc:spChg>
        <pc:spChg chg="add mod">
          <ac:chgData name="Marcel Rosenberger" userId="S::marcel.rosenberger@bts.tech::8a25adab-e4cd-4e09-963b-02ddfcf48fa6" providerId="AD" clId="Web-{28119EF7-CAE7-F938-B048-EA533F33B0F3}" dt="2020-01-28T19:17:04.444" v="1822" actId="20577"/>
          <ac:spMkLst>
            <pc:docMk/>
            <pc:sldMk cId="2841415838" sldId="260"/>
            <ac:spMk id="7" creationId="{CD067B99-0D3D-46F5-8226-7E7BA904D27C}"/>
          </ac:spMkLst>
        </pc:spChg>
      </pc:sldChg>
      <pc:sldChg chg="modSp">
        <pc:chgData name="Marcel Rosenberger" userId="S::marcel.rosenberger@bts.tech::8a25adab-e4cd-4e09-963b-02ddfcf48fa6" providerId="AD" clId="Web-{28119EF7-CAE7-F938-B048-EA533F33B0F3}" dt="2020-01-28T18:10:02.816" v="601" actId="20577"/>
        <pc:sldMkLst>
          <pc:docMk/>
          <pc:sldMk cId="2336224777" sldId="261"/>
        </pc:sldMkLst>
        <pc:spChg chg="mod">
          <ac:chgData name="Marcel Rosenberger" userId="S::marcel.rosenberger@bts.tech::8a25adab-e4cd-4e09-963b-02ddfcf48fa6" providerId="AD" clId="Web-{28119EF7-CAE7-F938-B048-EA533F33B0F3}" dt="2020-01-28T18:08:01.333" v="366" actId="20577"/>
          <ac:spMkLst>
            <pc:docMk/>
            <pc:sldMk cId="2336224777" sldId="261"/>
            <ac:spMk id="2" creationId="{EEC308B3-2A1A-4DF4-A3F8-6334D5589B5F}"/>
          </ac:spMkLst>
        </pc:spChg>
        <pc:spChg chg="mod">
          <ac:chgData name="Marcel Rosenberger" userId="S::marcel.rosenberger@bts.tech::8a25adab-e4cd-4e09-963b-02ddfcf48fa6" providerId="AD" clId="Web-{28119EF7-CAE7-F938-B048-EA533F33B0F3}" dt="2020-01-28T18:10:02.816" v="601" actId="20577"/>
          <ac:spMkLst>
            <pc:docMk/>
            <pc:sldMk cId="2336224777" sldId="261"/>
            <ac:spMk id="3" creationId="{6DE381F3-EAF4-4CFC-8A87-932F379C1770}"/>
          </ac:spMkLst>
        </pc:spChg>
      </pc:sldChg>
      <pc:sldChg chg="modSp">
        <pc:chgData name="Marcel Rosenberger" userId="S::marcel.rosenberger@bts.tech::8a25adab-e4cd-4e09-963b-02ddfcf48fa6" providerId="AD" clId="Web-{28119EF7-CAE7-F938-B048-EA533F33B0F3}" dt="2020-01-28T18:12:54.549" v="756" actId="20577"/>
        <pc:sldMkLst>
          <pc:docMk/>
          <pc:sldMk cId="1746403870" sldId="262"/>
        </pc:sldMkLst>
        <pc:spChg chg="mod">
          <ac:chgData name="Marcel Rosenberger" userId="S::marcel.rosenberger@bts.tech::8a25adab-e4cd-4e09-963b-02ddfcf48fa6" providerId="AD" clId="Web-{28119EF7-CAE7-F938-B048-EA533F33B0F3}" dt="2020-01-28T18:11:51.565" v="654" actId="20577"/>
          <ac:spMkLst>
            <pc:docMk/>
            <pc:sldMk cId="1746403870" sldId="262"/>
            <ac:spMk id="2" creationId="{EEC308B3-2A1A-4DF4-A3F8-6334D5589B5F}"/>
          </ac:spMkLst>
        </pc:spChg>
        <pc:spChg chg="mod">
          <ac:chgData name="Marcel Rosenberger" userId="S::marcel.rosenberger@bts.tech::8a25adab-e4cd-4e09-963b-02ddfcf48fa6" providerId="AD" clId="Web-{28119EF7-CAE7-F938-B048-EA533F33B0F3}" dt="2020-01-28T18:12:54.549" v="756" actId="20577"/>
          <ac:spMkLst>
            <pc:docMk/>
            <pc:sldMk cId="1746403870" sldId="262"/>
            <ac:spMk id="3" creationId="{6DE381F3-EAF4-4CFC-8A87-932F379C1770}"/>
          </ac:spMkLst>
        </pc:spChg>
      </pc:sldChg>
      <pc:sldChg chg="modSp new">
        <pc:chgData name="Marcel Rosenberger" userId="S::marcel.rosenberger@bts.tech::8a25adab-e4cd-4e09-963b-02ddfcf48fa6" providerId="AD" clId="Web-{28119EF7-CAE7-F938-B048-EA533F33B0F3}" dt="2020-01-28T18:13:58.501" v="822" actId="20577"/>
        <pc:sldMkLst>
          <pc:docMk/>
          <pc:sldMk cId="4054342904" sldId="263"/>
        </pc:sldMkLst>
        <pc:spChg chg="mod">
          <ac:chgData name="Marcel Rosenberger" userId="S::marcel.rosenberger@bts.tech::8a25adab-e4cd-4e09-963b-02ddfcf48fa6" providerId="AD" clId="Web-{28119EF7-CAE7-F938-B048-EA533F33B0F3}" dt="2020-01-28T18:13:58.501" v="822" actId="20577"/>
          <ac:spMkLst>
            <pc:docMk/>
            <pc:sldMk cId="4054342904" sldId="263"/>
            <ac:spMk id="2" creationId="{4CEA373E-B9D9-4ADB-A350-C3D0C72142F4}"/>
          </ac:spMkLst>
        </pc:spChg>
      </pc:sldChg>
      <pc:sldChg chg="modSp new">
        <pc:chgData name="Marcel Rosenberger" userId="S::marcel.rosenberger@bts.tech::8a25adab-e4cd-4e09-963b-02ddfcf48fa6" providerId="AD" clId="Web-{28119EF7-CAE7-F938-B048-EA533F33B0F3}" dt="2020-01-28T18:14:09.048" v="839" actId="20577"/>
        <pc:sldMkLst>
          <pc:docMk/>
          <pc:sldMk cId="3009606435" sldId="264"/>
        </pc:sldMkLst>
        <pc:spChg chg="mod">
          <ac:chgData name="Marcel Rosenberger" userId="S::marcel.rosenberger@bts.tech::8a25adab-e4cd-4e09-963b-02ddfcf48fa6" providerId="AD" clId="Web-{28119EF7-CAE7-F938-B048-EA533F33B0F3}" dt="2020-01-28T18:14:09.048" v="839" actId="20577"/>
          <ac:spMkLst>
            <pc:docMk/>
            <pc:sldMk cId="3009606435" sldId="264"/>
            <ac:spMk id="2" creationId="{53E195FD-D3B4-43F9-89D9-F6A92653741C}"/>
          </ac:spMkLst>
        </pc:spChg>
      </pc:sldChg>
      <pc:sldChg chg="modSp">
        <pc:chgData name="Marcel Rosenberger" userId="S::marcel.rosenberger@bts.tech::8a25adab-e4cd-4e09-963b-02ddfcf48fa6" providerId="AD" clId="Web-{28119EF7-CAE7-F938-B048-EA533F33B0F3}" dt="2020-01-28T19:25:02.807" v="2405" actId="20577"/>
        <pc:sldMkLst>
          <pc:docMk/>
          <pc:sldMk cId="2873701939" sldId="265"/>
        </pc:sldMkLst>
        <pc:spChg chg="mod">
          <ac:chgData name="Marcel Rosenberger" userId="S::marcel.rosenberger@bts.tech::8a25adab-e4cd-4e09-963b-02ddfcf48fa6" providerId="AD" clId="Web-{28119EF7-CAE7-F938-B048-EA533F33B0F3}" dt="2020-01-28T19:25:02.807" v="2405" actId="20577"/>
          <ac:spMkLst>
            <pc:docMk/>
            <pc:sldMk cId="2873701939" sldId="265"/>
            <ac:spMk id="3" creationId="{4CDE88A2-2552-4833-A094-5975A83B4FCD}"/>
          </ac:spMkLst>
        </pc:spChg>
      </pc:sldChg>
      <pc:sldChg chg="modSp">
        <pc:chgData name="Marcel Rosenberger" userId="S::marcel.rosenberger@bts.tech::8a25adab-e4cd-4e09-963b-02ddfcf48fa6" providerId="AD" clId="Web-{28119EF7-CAE7-F938-B048-EA533F33B0F3}" dt="2020-01-28T21:42:21.365" v="2644" actId="20577"/>
        <pc:sldMkLst>
          <pc:docMk/>
          <pc:sldMk cId="2109307301" sldId="267"/>
        </pc:sldMkLst>
        <pc:spChg chg="mod">
          <ac:chgData name="Marcel Rosenberger" userId="S::marcel.rosenberger@bts.tech::8a25adab-e4cd-4e09-963b-02ddfcf48fa6" providerId="AD" clId="Web-{28119EF7-CAE7-F938-B048-EA533F33B0F3}" dt="2020-01-28T21:42:21.365" v="2644" actId="20577"/>
          <ac:spMkLst>
            <pc:docMk/>
            <pc:sldMk cId="2109307301" sldId="267"/>
            <ac:spMk id="3" creationId="{69396CBB-8D0E-400A-98DB-9177BE367EB8}"/>
          </ac:spMkLst>
        </pc:spChg>
      </pc:sldChg>
      <pc:sldChg chg="modSp new">
        <pc:chgData name="Marcel Rosenberger" userId="S::marcel.rosenberger@bts.tech::8a25adab-e4cd-4e09-963b-02ddfcf48fa6" providerId="AD" clId="Web-{28119EF7-CAE7-F938-B048-EA533F33B0F3}" dt="2020-01-28T19:28:25.058" v="2499" actId="20577"/>
        <pc:sldMkLst>
          <pc:docMk/>
          <pc:sldMk cId="2425866136" sldId="269"/>
        </pc:sldMkLst>
        <pc:spChg chg="mod">
          <ac:chgData name="Marcel Rosenberger" userId="S::marcel.rosenberger@bts.tech::8a25adab-e4cd-4e09-963b-02ddfcf48fa6" providerId="AD" clId="Web-{28119EF7-CAE7-F938-B048-EA533F33B0F3}" dt="2020-01-28T19:28:21.605" v="2492" actId="20577"/>
          <ac:spMkLst>
            <pc:docMk/>
            <pc:sldMk cId="2425866136" sldId="269"/>
            <ac:spMk id="2" creationId="{327F5CB5-0BDB-4CEE-B244-2C879133FE18}"/>
          </ac:spMkLst>
        </pc:spChg>
        <pc:spChg chg="mod">
          <ac:chgData name="Marcel Rosenberger" userId="S::marcel.rosenberger@bts.tech::8a25adab-e4cd-4e09-963b-02ddfcf48fa6" providerId="AD" clId="Web-{28119EF7-CAE7-F938-B048-EA533F33B0F3}" dt="2020-01-28T19:28:25.058" v="2499" actId="20577"/>
          <ac:spMkLst>
            <pc:docMk/>
            <pc:sldMk cId="2425866136" sldId="269"/>
            <ac:spMk id="3" creationId="{5EDA2511-762E-4313-A1EF-9901B6CB1403}"/>
          </ac:spMkLst>
        </pc:spChg>
      </pc:sldChg>
      <pc:sldChg chg="modSp new">
        <pc:chgData name="Marcel Rosenberger" userId="S::marcel.rosenberger@bts.tech::8a25adab-e4cd-4e09-963b-02ddfcf48fa6" providerId="AD" clId="Web-{28119EF7-CAE7-F938-B048-EA533F33B0F3}" dt="2020-01-28T19:30:29.200" v="2518" actId="20577"/>
        <pc:sldMkLst>
          <pc:docMk/>
          <pc:sldMk cId="2103254048" sldId="270"/>
        </pc:sldMkLst>
        <pc:spChg chg="mod">
          <ac:chgData name="Marcel Rosenberger" userId="S::marcel.rosenberger@bts.tech::8a25adab-e4cd-4e09-963b-02ddfcf48fa6" providerId="AD" clId="Web-{28119EF7-CAE7-F938-B048-EA533F33B0F3}" dt="2020-01-28T19:30:29.200" v="2518" actId="20577"/>
          <ac:spMkLst>
            <pc:docMk/>
            <pc:sldMk cId="2103254048" sldId="270"/>
            <ac:spMk id="2" creationId="{705B965A-D76F-44B2-80D0-718D52ED169D}"/>
          </ac:spMkLst>
        </pc:spChg>
      </pc:sldChg>
      <pc:sldChg chg="modSp">
        <pc:chgData name="Marcel Rosenberger" userId="S::marcel.rosenberger@bts.tech::8a25adab-e4cd-4e09-963b-02ddfcf48fa6" providerId="AD" clId="Web-{28119EF7-CAE7-F938-B048-EA533F33B0F3}" dt="2020-01-28T21:46:19.618" v="2653" actId="20577"/>
        <pc:sldMkLst>
          <pc:docMk/>
          <pc:sldMk cId="2146633423" sldId="271"/>
        </pc:sldMkLst>
        <pc:spChg chg="mod">
          <ac:chgData name="Marcel Rosenberger" userId="S::marcel.rosenberger@bts.tech::8a25adab-e4cd-4e09-963b-02ddfcf48fa6" providerId="AD" clId="Web-{28119EF7-CAE7-F938-B048-EA533F33B0F3}" dt="2020-01-28T21:46:19.618" v="2653" actId="20577"/>
          <ac:spMkLst>
            <pc:docMk/>
            <pc:sldMk cId="2146633423" sldId="271"/>
            <ac:spMk id="3" creationId="{20AA7A35-EDC0-43F4-B700-06B404A4EC02}"/>
          </ac:spMkLst>
        </pc:spChg>
      </pc:sldChg>
    </pc:docChg>
  </pc:docChgLst>
  <pc:docChgLst>
    <pc:chgData name="Alejandro Schwartz" userId="S::alejandro.schwartz@bts.tech::9b6c3fe6-378d-4670-8e6f-58073b2f3af3" providerId="AD" clId="Web-{38EA4094-2F6E-9422-6159-629391E833F6}"/>
    <pc:docChg chg="addSld delSld modSld sldOrd">
      <pc:chgData name="Alejandro Schwartz" userId="S::alejandro.schwartz@bts.tech::9b6c3fe6-378d-4670-8e6f-58073b2f3af3" providerId="AD" clId="Web-{38EA4094-2F6E-9422-6159-629391E833F6}" dt="2020-01-28T23:11:16.236" v="4431"/>
      <pc:docMkLst>
        <pc:docMk/>
      </pc:docMkLst>
      <pc:sldChg chg="addSp delSp modSp">
        <pc:chgData name="Alejandro Schwartz" userId="S::alejandro.schwartz@bts.tech::9b6c3fe6-378d-4670-8e6f-58073b2f3af3" providerId="AD" clId="Web-{38EA4094-2F6E-9422-6159-629391E833F6}" dt="2020-01-28T23:05:07.694" v="4402"/>
        <pc:sldMkLst>
          <pc:docMk/>
          <pc:sldMk cId="109857222" sldId="256"/>
        </pc:sldMkLst>
        <pc:spChg chg="mod">
          <ac:chgData name="Alejandro Schwartz" userId="S::alejandro.schwartz@bts.tech::9b6c3fe6-378d-4670-8e6f-58073b2f3af3" providerId="AD" clId="Web-{38EA4094-2F6E-9422-6159-629391E833F6}" dt="2020-01-28T23:05:07.694" v="440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lejandro Schwartz" userId="S::alejandro.schwartz@bts.tech::9b6c3fe6-378d-4670-8e6f-58073b2f3af3" providerId="AD" clId="Web-{38EA4094-2F6E-9422-6159-629391E833F6}" dt="2020-01-28T23:05:07.694" v="4402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Alejandro Schwartz" userId="S::alejandro.schwartz@bts.tech::9b6c3fe6-378d-4670-8e6f-58073b2f3af3" providerId="AD" clId="Web-{38EA4094-2F6E-9422-6159-629391E833F6}" dt="2020-01-28T23:05:07.694" v="4402"/>
          <ac:spMkLst>
            <pc:docMk/>
            <pc:sldMk cId="109857222" sldId="256"/>
            <ac:spMk id="9" creationId="{6F40FBDA-CEB1-40F0-9AB9-BD9C402D70FE}"/>
          </ac:spMkLst>
        </pc:spChg>
        <pc:spChg chg="del">
          <ac:chgData name="Alejandro Schwartz" userId="S::alejandro.schwartz@bts.tech::9b6c3fe6-378d-4670-8e6f-58073b2f3af3" providerId="AD" clId="Web-{38EA4094-2F6E-9422-6159-629391E833F6}" dt="2020-01-28T23:05:07.694" v="4402"/>
          <ac:spMkLst>
            <pc:docMk/>
            <pc:sldMk cId="109857222" sldId="256"/>
            <ac:spMk id="10" creationId="{0344D4FE-ABEF-4230-9E4E-AD5782FC78AC}"/>
          </ac:spMkLst>
        </pc:spChg>
        <pc:spChg chg="del">
          <ac:chgData name="Alejandro Schwartz" userId="S::alejandro.schwartz@bts.tech::9b6c3fe6-378d-4670-8e6f-58073b2f3af3" providerId="AD" clId="Web-{38EA4094-2F6E-9422-6159-629391E833F6}" dt="2020-01-28T23:05:07.694" v="4402"/>
          <ac:spMkLst>
            <pc:docMk/>
            <pc:sldMk cId="109857222" sldId="256"/>
            <ac:spMk id="15" creationId="{9325F979-D3F9-4926-81B7-7ACCB31A501B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3:05:07.694" v="4402"/>
          <ac:spMkLst>
            <pc:docMk/>
            <pc:sldMk cId="109857222" sldId="256"/>
            <ac:spMk id="20" creationId="{B0354608-2C0B-45C8-8C8B-8E3ED2EF58E4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3:05:07.694" v="4402"/>
          <ac:spMkLst>
            <pc:docMk/>
            <pc:sldMk cId="109857222" sldId="256"/>
            <ac:spMk id="22" creationId="{A69EB637-CEDE-43AD-8B65-DDD63C08FB34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3:05:07.694" v="4402"/>
          <ac:spMkLst>
            <pc:docMk/>
            <pc:sldMk cId="109857222" sldId="256"/>
            <ac:spMk id="24" creationId="{CDD7DB09-290B-4A1F-BFC1-51ED7C978ED6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3:05:07.694" v="4402"/>
          <ac:spMkLst>
            <pc:docMk/>
            <pc:sldMk cId="109857222" sldId="256"/>
            <ac:spMk id="26" creationId="{B0FAED46-1BF7-48DB-980D-571CD2A30DC4}"/>
          </ac:spMkLst>
        </pc:spChg>
        <pc:picChg chg="mod">
          <ac:chgData name="Alejandro Schwartz" userId="S::alejandro.schwartz@bts.tech::9b6c3fe6-378d-4670-8e6f-58073b2f3af3" providerId="AD" clId="Web-{38EA4094-2F6E-9422-6159-629391E833F6}" dt="2020-01-28T23:05:07.694" v="4402"/>
          <ac:picMkLst>
            <pc:docMk/>
            <pc:sldMk cId="109857222" sldId="256"/>
            <ac:picMk id="4" creationId="{4E405690-0681-4F2F-92B8-E3DA63F7CC86}"/>
          </ac:picMkLst>
        </pc:picChg>
      </pc:sldChg>
      <pc:sldChg chg="addSp modSp mod setBg setClrOvrMap">
        <pc:chgData name="Alejandro Schwartz" userId="S::alejandro.schwartz@bts.tech::9b6c3fe6-378d-4670-8e6f-58073b2f3af3" providerId="AD" clId="Web-{38EA4094-2F6E-9422-6159-629391E833F6}" dt="2020-01-28T23:07:25.726" v="4421"/>
        <pc:sldMkLst>
          <pc:docMk/>
          <pc:sldMk cId="359531142" sldId="257"/>
        </pc:sldMkLst>
        <pc:spChg chg="mod">
          <ac:chgData name="Alejandro Schwartz" userId="S::alejandro.schwartz@bts.tech::9b6c3fe6-378d-4670-8e6f-58073b2f3af3" providerId="AD" clId="Web-{38EA4094-2F6E-9422-6159-629391E833F6}" dt="2020-01-28T23:07:25.726" v="4421"/>
          <ac:spMkLst>
            <pc:docMk/>
            <pc:sldMk cId="359531142" sldId="257"/>
            <ac:spMk id="2" creationId="{4B419614-8FA6-470C-875A-4EEAA0061C3A}"/>
          </ac:spMkLst>
        </pc:spChg>
        <pc:graphicFrameChg chg="mod modGraphic">
          <ac:chgData name="Alejandro Schwartz" userId="S::alejandro.schwartz@bts.tech::9b6c3fe6-378d-4670-8e6f-58073b2f3af3" providerId="AD" clId="Web-{38EA4094-2F6E-9422-6159-629391E833F6}" dt="2020-01-28T23:07:25.726" v="4421"/>
          <ac:graphicFrameMkLst>
            <pc:docMk/>
            <pc:sldMk cId="359531142" sldId="257"/>
            <ac:graphicFrameMk id="5" creationId="{D8C8C1BE-524D-4091-8E84-1B45D0CD363B}"/>
          </ac:graphicFrameMkLst>
        </pc:graphicFrameChg>
        <pc:picChg chg="add mod ord">
          <ac:chgData name="Alejandro Schwartz" userId="S::alejandro.schwartz@bts.tech::9b6c3fe6-378d-4670-8e6f-58073b2f3af3" providerId="AD" clId="Web-{38EA4094-2F6E-9422-6159-629391E833F6}" dt="2020-01-28T23:07:25.726" v="4421"/>
          <ac:picMkLst>
            <pc:docMk/>
            <pc:sldMk cId="359531142" sldId="257"/>
            <ac:picMk id="39" creationId="{A5E1B294-E62E-4B61-842B-F33CF68195A2}"/>
          </ac:picMkLst>
        </pc:picChg>
      </pc:sldChg>
      <pc:sldChg chg="addSp delSp modSp mod setClrOvrMap">
        <pc:chgData name="Alejandro Schwartz" userId="S::alejandro.schwartz@bts.tech::9b6c3fe6-378d-4670-8e6f-58073b2f3af3" providerId="AD" clId="Web-{38EA4094-2F6E-9422-6159-629391E833F6}" dt="2020-01-28T23:11:16.236" v="4431"/>
        <pc:sldMkLst>
          <pc:docMk/>
          <pc:sldMk cId="2743876513" sldId="258"/>
        </pc:sldMkLst>
        <pc:spChg chg="mod">
          <ac:chgData name="Alejandro Schwartz" userId="S::alejandro.schwartz@bts.tech::9b6c3fe6-378d-4670-8e6f-58073b2f3af3" providerId="AD" clId="Web-{38EA4094-2F6E-9422-6159-629391E833F6}" dt="2020-01-28T23:11:16.236" v="4431"/>
          <ac:spMkLst>
            <pc:docMk/>
            <pc:sldMk cId="2743876513" sldId="258"/>
            <ac:spMk id="2" creationId="{EEC308B3-2A1A-4DF4-A3F8-6334D5589B5F}"/>
          </ac:spMkLst>
        </pc:spChg>
        <pc:spChg chg="mod">
          <ac:chgData name="Alejandro Schwartz" userId="S::alejandro.schwartz@bts.tech::9b6c3fe6-378d-4670-8e6f-58073b2f3af3" providerId="AD" clId="Web-{38EA4094-2F6E-9422-6159-629391E833F6}" dt="2020-01-28T23:11:16.236" v="4431"/>
          <ac:spMkLst>
            <pc:docMk/>
            <pc:sldMk cId="2743876513" sldId="258"/>
            <ac:spMk id="3" creationId="{6DE381F3-EAF4-4CFC-8A87-932F379C1770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3:01:00.510" v="4401"/>
          <ac:spMkLst>
            <pc:docMk/>
            <pc:sldMk cId="2743876513" sldId="258"/>
            <ac:spMk id="6" creationId="{4795A2E2-224B-4FA0-B323-9E61AD30697F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3:01:00.510" v="4401"/>
          <ac:spMkLst>
            <pc:docMk/>
            <pc:sldMk cId="2743876513" sldId="258"/>
            <ac:spMk id="8" creationId="{EA67B5B4-3A24-436E-B663-1B2EBFF8A0CD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3:01:00.510" v="4401"/>
          <ac:spMkLst>
            <pc:docMk/>
            <pc:sldMk cId="2743876513" sldId="258"/>
            <ac:spMk id="10" creationId="{987FDF89-C993-41F4-A1B8-DBAFF16008A9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3:01:00.510" v="4401"/>
          <ac:spMkLst>
            <pc:docMk/>
            <pc:sldMk cId="2743876513" sldId="258"/>
            <ac:spMk id="12" creationId="{9FA64B84-CE2D-4179-B018-A71AC174C71C}"/>
          </ac:spMkLst>
        </pc:spChg>
        <pc:spChg chg="del">
          <ac:chgData name="Alejandro Schwartz" userId="S::alejandro.schwartz@bts.tech::9b6c3fe6-378d-4670-8e6f-58073b2f3af3" providerId="AD" clId="Web-{38EA4094-2F6E-9422-6159-629391E833F6}" dt="2020-01-28T23:10:22.110" v="4423"/>
          <ac:spMkLst>
            <pc:docMk/>
            <pc:sldMk cId="2743876513" sldId="258"/>
            <ac:spMk id="24" creationId="{DF2D2B73-9FB7-4B74-81C0-2D54049DC935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3:11:16.236" v="4431"/>
          <ac:spMkLst>
            <pc:docMk/>
            <pc:sldMk cId="2743876513" sldId="258"/>
            <ac:spMk id="29" creationId="{4E73EB10-AEDA-42B9-9D11-54E59B48D47A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3:11:16.236" v="4431"/>
          <ac:spMkLst>
            <pc:docMk/>
            <pc:sldMk cId="2743876513" sldId="258"/>
            <ac:spMk id="31" creationId="{72DEF309-605D-4117-9340-6D589B6C3A34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3:11:16.236" v="4431"/>
          <ac:spMkLst>
            <pc:docMk/>
            <pc:sldMk cId="2743876513" sldId="258"/>
            <ac:spMk id="36" creationId="{C5E6CFF1-2F42-4E10-9A97-F116F46F53FE}"/>
          </ac:spMkLst>
        </pc:spChg>
        <pc:picChg chg="del">
          <ac:chgData name="Alejandro Schwartz" userId="S::alejandro.schwartz@bts.tech::9b6c3fe6-378d-4670-8e6f-58073b2f3af3" providerId="AD" clId="Web-{38EA4094-2F6E-9422-6159-629391E833F6}" dt="2020-01-28T23:10:22.110" v="4423"/>
          <ac:picMkLst>
            <pc:docMk/>
            <pc:sldMk cId="2743876513" sldId="258"/>
            <ac:picMk id="4" creationId="{6F1E3A61-CAB8-4ADF-A496-892C81C57B31}"/>
          </ac:picMkLst>
        </pc:picChg>
        <pc:picChg chg="add mod ord">
          <ac:chgData name="Alejandro Schwartz" userId="S::alejandro.schwartz@bts.tech::9b6c3fe6-378d-4670-8e6f-58073b2f3af3" providerId="AD" clId="Web-{38EA4094-2F6E-9422-6159-629391E833F6}" dt="2020-01-28T23:11:16.236" v="4431"/>
          <ac:picMkLst>
            <pc:docMk/>
            <pc:sldMk cId="2743876513" sldId="258"/>
            <ac:picMk id="7" creationId="{EFF286CB-3F87-4931-9FE0-F570496924A2}"/>
          </ac:picMkLst>
        </pc:picChg>
        <pc:cxnChg chg="add del">
          <ac:chgData name="Alejandro Schwartz" userId="S::alejandro.schwartz@bts.tech::9b6c3fe6-378d-4670-8e6f-58073b2f3af3" providerId="AD" clId="Web-{38EA4094-2F6E-9422-6159-629391E833F6}" dt="2020-01-28T23:11:16.236" v="4431"/>
          <ac:cxnSpMkLst>
            <pc:docMk/>
            <pc:sldMk cId="2743876513" sldId="258"/>
            <ac:cxnSpMk id="38" creationId="{67182200-4859-4C8D-BCBB-55B245C28BA3}"/>
          </ac:cxnSpMkLst>
        </pc:cxnChg>
      </pc:sldChg>
      <pc:sldChg chg="modSp add replId">
        <pc:chgData name="Alejandro Schwartz" userId="S::alejandro.schwartz@bts.tech::9b6c3fe6-378d-4670-8e6f-58073b2f3af3" providerId="AD" clId="Web-{38EA4094-2F6E-9422-6159-629391E833F6}" dt="2020-01-28T21:59:12.306" v="3979" actId="20577"/>
        <pc:sldMkLst>
          <pc:docMk/>
          <pc:sldMk cId="1550918064" sldId="259"/>
        </pc:sldMkLst>
        <pc:spChg chg="mod">
          <ac:chgData name="Alejandro Schwartz" userId="S::alejandro.schwartz@bts.tech::9b6c3fe6-378d-4670-8e6f-58073b2f3af3" providerId="AD" clId="Web-{38EA4094-2F6E-9422-6159-629391E833F6}" dt="2020-01-28T21:59:12.306" v="3979" actId="20577"/>
          <ac:spMkLst>
            <pc:docMk/>
            <pc:sldMk cId="1550918064" sldId="259"/>
            <ac:spMk id="3" creationId="{6DE381F3-EAF4-4CFC-8A87-932F379C1770}"/>
          </ac:spMkLst>
        </pc:spChg>
      </pc:sldChg>
      <pc:sldChg chg="modSp add ord replId">
        <pc:chgData name="Alejandro Schwartz" userId="S::alejandro.schwartz@bts.tech::9b6c3fe6-378d-4670-8e6f-58073b2f3af3" providerId="AD" clId="Web-{38EA4094-2F6E-9422-6159-629391E833F6}" dt="2020-01-28T22:37:27.803" v="4238" actId="20577"/>
        <pc:sldMkLst>
          <pc:docMk/>
          <pc:sldMk cId="2841415838" sldId="260"/>
        </pc:sldMkLst>
        <pc:spChg chg="mod">
          <ac:chgData name="Alejandro Schwartz" userId="S::alejandro.schwartz@bts.tech::9b6c3fe6-378d-4670-8e6f-58073b2f3af3" providerId="AD" clId="Web-{38EA4094-2F6E-9422-6159-629391E833F6}" dt="2020-01-28T22:37:27.803" v="4238" actId="20577"/>
          <ac:spMkLst>
            <pc:docMk/>
            <pc:sldMk cId="2841415838" sldId="260"/>
            <ac:spMk id="3" creationId="{6DE381F3-EAF4-4CFC-8A87-932F379C1770}"/>
          </ac:spMkLst>
        </pc:spChg>
        <pc:spChg chg="mod">
          <ac:chgData name="Alejandro Schwartz" userId="S::alejandro.schwartz@bts.tech::9b6c3fe6-378d-4670-8e6f-58073b2f3af3" providerId="AD" clId="Web-{38EA4094-2F6E-9422-6159-629391E833F6}" dt="2020-01-28T22:37:22.256" v="4233" actId="20577"/>
          <ac:spMkLst>
            <pc:docMk/>
            <pc:sldMk cId="2841415838" sldId="260"/>
            <ac:spMk id="7" creationId="{CD067B99-0D3D-46F5-8226-7E7BA904D27C}"/>
          </ac:spMkLst>
        </pc:spChg>
      </pc:sldChg>
      <pc:sldChg chg="addSp delSp modSp add mod replId modShow">
        <pc:chgData name="Alejandro Schwartz" userId="S::alejandro.schwartz@bts.tech::9b6c3fe6-378d-4670-8e6f-58073b2f3af3" providerId="AD" clId="Web-{38EA4094-2F6E-9422-6159-629391E833F6}" dt="2020-01-28T22:15:22.549" v="4204"/>
        <pc:sldMkLst>
          <pc:docMk/>
          <pc:sldMk cId="2336224777" sldId="261"/>
        </pc:sldMkLst>
        <pc:spChg chg="mod">
          <ac:chgData name="Alejandro Schwartz" userId="S::alejandro.schwartz@bts.tech::9b6c3fe6-378d-4670-8e6f-58073b2f3af3" providerId="AD" clId="Web-{38EA4094-2F6E-9422-6159-629391E833F6}" dt="2020-01-28T22:15:01.799" v="4202" actId="20577"/>
          <ac:spMkLst>
            <pc:docMk/>
            <pc:sldMk cId="2336224777" sldId="261"/>
            <ac:spMk id="3" creationId="{6DE381F3-EAF4-4CFC-8A87-932F379C1770}"/>
          </ac:spMkLst>
        </pc:spChg>
        <pc:picChg chg="add del mod">
          <ac:chgData name="Alejandro Schwartz" userId="S::alejandro.schwartz@bts.tech::9b6c3fe6-378d-4670-8e6f-58073b2f3af3" providerId="AD" clId="Web-{38EA4094-2F6E-9422-6159-629391E833F6}" dt="2020-01-28T20:53:03.571" v="2052"/>
          <ac:picMkLst>
            <pc:docMk/>
            <pc:sldMk cId="2336224777" sldId="261"/>
            <ac:picMk id="4" creationId="{D37E6D80-D20A-41C2-A50B-BF4A3B362183}"/>
          </ac:picMkLst>
        </pc:picChg>
        <pc:picChg chg="add del mod">
          <ac:chgData name="Alejandro Schwartz" userId="S::alejandro.schwartz@bts.tech::9b6c3fe6-378d-4670-8e6f-58073b2f3af3" providerId="AD" clId="Web-{38EA4094-2F6E-9422-6159-629391E833F6}" dt="2020-01-28T20:53:03.571" v="2051"/>
          <ac:picMkLst>
            <pc:docMk/>
            <pc:sldMk cId="2336224777" sldId="261"/>
            <ac:picMk id="6" creationId="{9FB32D8E-E191-4D18-9091-7CDF3057A4E7}"/>
          </ac:picMkLst>
        </pc:picChg>
      </pc:sldChg>
      <pc:sldChg chg="add replId">
        <pc:chgData name="Alejandro Schwartz" userId="S::alejandro.schwartz@bts.tech::9b6c3fe6-378d-4670-8e6f-58073b2f3af3" providerId="AD" clId="Web-{38EA4094-2F6E-9422-6159-629391E833F6}" dt="2020-01-28T18:02:35.958" v="3"/>
        <pc:sldMkLst>
          <pc:docMk/>
          <pc:sldMk cId="1746403870" sldId="262"/>
        </pc:sldMkLst>
      </pc:sldChg>
      <pc:sldChg chg="addSp delSp modSp mod setBg setClrOvrMap">
        <pc:chgData name="Alejandro Schwartz" userId="S::alejandro.schwartz@bts.tech::9b6c3fe6-378d-4670-8e6f-58073b2f3af3" providerId="AD" clId="Web-{38EA4094-2F6E-9422-6159-629391E833F6}" dt="2020-01-28T22:11:23.498" v="4063" actId="1076"/>
        <pc:sldMkLst>
          <pc:docMk/>
          <pc:sldMk cId="4054342904" sldId="263"/>
        </pc:sldMkLst>
        <pc:spChg chg="mod">
          <ac:chgData name="Alejandro Schwartz" userId="S::alejandro.schwartz@bts.tech::9b6c3fe6-378d-4670-8e6f-58073b2f3af3" providerId="AD" clId="Web-{38EA4094-2F6E-9422-6159-629391E833F6}" dt="2020-01-28T22:11:23.498" v="4063" actId="1076"/>
          <ac:spMkLst>
            <pc:docMk/>
            <pc:sldMk cId="4054342904" sldId="263"/>
            <ac:spMk id="2" creationId="{4CEA373E-B9D9-4ADB-A350-C3D0C72142F4}"/>
          </ac:spMkLst>
        </pc:spChg>
        <pc:spChg chg="mod ord">
          <ac:chgData name="Alejandro Schwartz" userId="S::alejandro.schwartz@bts.tech::9b6c3fe6-378d-4670-8e6f-58073b2f3af3" providerId="AD" clId="Web-{38EA4094-2F6E-9422-6159-629391E833F6}" dt="2020-01-28T22:11:16.295" v="4062" actId="1076"/>
          <ac:spMkLst>
            <pc:docMk/>
            <pc:sldMk cId="4054342904" sldId="263"/>
            <ac:spMk id="3" creationId="{F5A0884C-9EE7-4271-B95D-1D562F8D50F6}"/>
          </ac:spMkLst>
        </pc:spChg>
        <pc:spChg chg="add del mod">
          <ac:chgData name="Alejandro Schwartz" userId="S::alejandro.schwartz@bts.tech::9b6c3fe6-378d-4670-8e6f-58073b2f3af3" providerId="AD" clId="Web-{38EA4094-2F6E-9422-6159-629391E833F6}" dt="2020-01-28T19:02:05.481" v="1070"/>
          <ac:spMkLst>
            <pc:docMk/>
            <pc:sldMk cId="4054342904" sldId="263"/>
            <ac:spMk id="4" creationId="{ABEB4EF9-FEBB-45B4-A17E-EDDC02B58E08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2:10:28.123" v="4051"/>
          <ac:spMkLst>
            <pc:docMk/>
            <pc:sldMk cId="4054342904" sldId="263"/>
            <ac:spMk id="8" creationId="{9CDF6DAD-6680-48EA-B64B-A5F5A4E46367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2:10:34.529" v="4053"/>
          <ac:spMkLst>
            <pc:docMk/>
            <pc:sldMk cId="4054342904" sldId="263"/>
            <ac:spMk id="9" creationId="{68A4132F-DEC6-4332-A00C-A11AD4519B6C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2:10:34.529" v="4053"/>
          <ac:spMkLst>
            <pc:docMk/>
            <pc:sldMk cId="4054342904" sldId="263"/>
            <ac:spMk id="10" creationId="{64965EAE-E41A-435F-B993-07E824B6C977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2:10:25.560" v="4049"/>
          <ac:spMkLst>
            <pc:docMk/>
            <pc:sldMk cId="4054342904" sldId="263"/>
            <ac:spMk id="11" creationId="{2C6A2225-94AF-4BC4-98F4-77746E7B10A9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2:10:41.638" v="4055"/>
          <ac:spMkLst>
            <pc:docMk/>
            <pc:sldMk cId="4054342904" sldId="263"/>
            <ac:spMk id="12" creationId="{99899462-FC16-43B0-966B-FCA263450716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2:10:25.560" v="4049"/>
          <ac:spMkLst>
            <pc:docMk/>
            <pc:sldMk cId="4054342904" sldId="263"/>
            <ac:spMk id="13" creationId="{648F5915-2CE1-4F74-88C5-D4366893D2DF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2:10:34.529" v="4053"/>
          <ac:spMkLst>
            <pc:docMk/>
            <pc:sldMk cId="4054342904" sldId="263"/>
            <ac:spMk id="15" creationId="{152F8994-E6D4-4311-9548-C3607BC43645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2:10:41.654" v="4056"/>
          <ac:spMkLst>
            <pc:docMk/>
            <pc:sldMk cId="4054342904" sldId="263"/>
            <ac:spMk id="16" creationId="{2C6A2225-94AF-4BC4-98F4-77746E7B10A9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2:10:41.654" v="4056"/>
          <ac:spMkLst>
            <pc:docMk/>
            <pc:sldMk cId="4054342904" sldId="263"/>
            <ac:spMk id="17" creationId="{648F5915-2CE1-4F74-88C5-D4366893D2DF}"/>
          </ac:spMkLst>
        </pc:spChg>
        <pc:picChg chg="add mod ord">
          <ac:chgData name="Alejandro Schwartz" userId="S::alejandro.schwartz@bts.tech::9b6c3fe6-378d-4670-8e6f-58073b2f3af3" providerId="AD" clId="Web-{38EA4094-2F6E-9422-6159-629391E833F6}" dt="2020-01-28T22:10:41.654" v="4056"/>
          <ac:picMkLst>
            <pc:docMk/>
            <pc:sldMk cId="4054342904" sldId="263"/>
            <ac:picMk id="4" creationId="{3C2EDA6C-FCBF-4DAD-8EA2-91A59C3AA3EC}"/>
          </ac:picMkLst>
        </pc:picChg>
        <pc:picChg chg="add mod">
          <ac:chgData name="Alejandro Schwartz" userId="S::alejandro.schwartz@bts.tech::9b6c3fe6-378d-4670-8e6f-58073b2f3af3" providerId="AD" clId="Web-{38EA4094-2F6E-9422-6159-629391E833F6}" dt="2020-01-28T22:10:41.654" v="4056"/>
          <ac:picMkLst>
            <pc:docMk/>
            <pc:sldMk cId="4054342904" sldId="263"/>
            <ac:picMk id="6" creationId="{4217651C-4CEB-43C4-9AAF-F28A8111A3F0}"/>
          </ac:picMkLst>
        </pc:picChg>
        <pc:cxnChg chg="add del">
          <ac:chgData name="Alejandro Schwartz" userId="S::alejandro.schwartz@bts.tech::9b6c3fe6-378d-4670-8e6f-58073b2f3af3" providerId="AD" clId="Web-{38EA4094-2F6E-9422-6159-629391E833F6}" dt="2020-01-28T22:10:41.638" v="4055"/>
          <ac:cxnSpMkLst>
            <pc:docMk/>
            <pc:sldMk cId="4054342904" sldId="263"/>
            <ac:cxnSpMk id="14" creationId="{AAFEA932-2DF1-410C-A00A-7A1E7DBF7511}"/>
          </ac:cxnSpMkLst>
        </pc:cxnChg>
      </pc:sldChg>
      <pc:sldChg chg="addSp delSp modSp mod setBg setClrOvrMap">
        <pc:chgData name="Alejandro Schwartz" userId="S::alejandro.schwartz@bts.tech::9b6c3fe6-378d-4670-8e6f-58073b2f3af3" providerId="AD" clId="Web-{38EA4094-2F6E-9422-6159-629391E833F6}" dt="2020-01-28T23:00:23.791" v="4398" actId="20577"/>
        <pc:sldMkLst>
          <pc:docMk/>
          <pc:sldMk cId="3009606435" sldId="264"/>
        </pc:sldMkLst>
        <pc:spChg chg="mod">
          <ac:chgData name="Alejandro Schwartz" userId="S::alejandro.schwartz@bts.tech::9b6c3fe6-378d-4670-8e6f-58073b2f3af3" providerId="AD" clId="Web-{38EA4094-2F6E-9422-6159-629391E833F6}" dt="2020-01-28T23:00:23.791" v="4398" actId="20577"/>
          <ac:spMkLst>
            <pc:docMk/>
            <pc:sldMk cId="3009606435" sldId="264"/>
            <ac:spMk id="2" creationId="{53E195FD-D3B4-43F9-89D9-F6A92653741C}"/>
          </ac:spMkLst>
        </pc:spChg>
        <pc:spChg chg="mod">
          <ac:chgData name="Alejandro Schwartz" userId="S::alejandro.schwartz@bts.tech::9b6c3fe6-378d-4670-8e6f-58073b2f3af3" providerId="AD" clId="Web-{38EA4094-2F6E-9422-6159-629391E833F6}" dt="2020-01-28T23:00:14.056" v="4391"/>
          <ac:spMkLst>
            <pc:docMk/>
            <pc:sldMk cId="3009606435" sldId="264"/>
            <ac:spMk id="3" creationId="{69396CBB-8D0E-400A-98DB-9177BE367EB8}"/>
          </ac:spMkLst>
        </pc:spChg>
        <pc:spChg chg="add del mod">
          <ac:chgData name="Alejandro Schwartz" userId="S::alejandro.schwartz@bts.tech::9b6c3fe6-378d-4670-8e6f-58073b2f3af3" providerId="AD" clId="Web-{38EA4094-2F6E-9422-6159-629391E833F6}" dt="2020-01-28T19:02:30.841" v="1105"/>
          <ac:spMkLst>
            <pc:docMk/>
            <pc:sldMk cId="3009606435" sldId="264"/>
            <ac:spMk id="4" creationId="{2C5DED90-8843-476F-8693-262FA03945E0}"/>
          </ac:spMkLst>
        </pc:spChg>
        <pc:spChg chg="del">
          <ac:chgData name="Alejandro Schwartz" userId="S::alejandro.schwartz@bts.tech::9b6c3fe6-378d-4670-8e6f-58073b2f3af3" providerId="AD" clId="Web-{38EA4094-2F6E-9422-6159-629391E833F6}" dt="2020-01-28T23:00:14.056" v="4391"/>
          <ac:spMkLst>
            <pc:docMk/>
            <pc:sldMk cId="3009606435" sldId="264"/>
            <ac:spMk id="8" creationId="{4351DFE5-F63D-4BE0-BDA9-E3EB88F01AA5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3:00:14.056" v="4391"/>
          <ac:spMkLst>
            <pc:docMk/>
            <pc:sldMk cId="3009606435" sldId="264"/>
            <ac:spMk id="15" creationId="{EA67B5B4-3A24-436E-B663-1B2EBFF8A0CD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3:00:14.056" v="4391"/>
          <ac:spMkLst>
            <pc:docMk/>
            <pc:sldMk cId="3009606435" sldId="264"/>
            <ac:spMk id="17" creationId="{987FDF89-C993-41F4-A1B8-DBAFF16008A9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3:00:14.056" v="4391"/>
          <ac:spMkLst>
            <pc:docMk/>
            <pc:sldMk cId="3009606435" sldId="264"/>
            <ac:spMk id="19" creationId="{D1D7179B-FF7C-482F-B3D9-2BE9ED1139F9}"/>
          </ac:spMkLst>
        </pc:spChg>
        <pc:picChg chg="del">
          <ac:chgData name="Alejandro Schwartz" userId="S::alejandro.schwartz@bts.tech::9b6c3fe6-378d-4670-8e6f-58073b2f3af3" providerId="AD" clId="Web-{38EA4094-2F6E-9422-6159-629391E833F6}" dt="2020-01-28T23:00:14.056" v="4391"/>
          <ac:picMkLst>
            <pc:docMk/>
            <pc:sldMk cId="3009606435" sldId="264"/>
            <ac:picMk id="10" creationId="{3AA16612-ACD2-4A16-8F2B-4514FD6BF28F}"/>
          </ac:picMkLst>
        </pc:picChg>
      </pc:sldChg>
      <pc:sldChg chg="modSp">
        <pc:chgData name="Alejandro Schwartz" userId="S::alejandro.schwartz@bts.tech::9b6c3fe6-378d-4670-8e6f-58073b2f3af3" providerId="AD" clId="Web-{38EA4094-2F6E-9422-6159-629391E833F6}" dt="2020-01-28T19:26:36.370" v="1526" actId="20577"/>
        <pc:sldMkLst>
          <pc:docMk/>
          <pc:sldMk cId="2873701939" sldId="265"/>
        </pc:sldMkLst>
        <pc:spChg chg="mod">
          <ac:chgData name="Alejandro Schwartz" userId="S::alejandro.schwartz@bts.tech::9b6c3fe6-378d-4670-8e6f-58073b2f3af3" providerId="AD" clId="Web-{38EA4094-2F6E-9422-6159-629391E833F6}" dt="2020-01-28T19:26:36.370" v="1526" actId="20577"/>
          <ac:spMkLst>
            <pc:docMk/>
            <pc:sldMk cId="2873701939" sldId="265"/>
            <ac:spMk id="3" creationId="{4CDE88A2-2552-4833-A094-5975A83B4FCD}"/>
          </ac:spMkLst>
        </pc:spChg>
      </pc:sldChg>
      <pc:sldChg chg="delSp modSp add replId">
        <pc:chgData name="Alejandro Schwartz" userId="S::alejandro.schwartz@bts.tech::9b6c3fe6-378d-4670-8e6f-58073b2f3af3" providerId="AD" clId="Web-{38EA4094-2F6E-9422-6159-629391E833F6}" dt="2020-01-28T22:42:05.754" v="4388" actId="20577"/>
        <pc:sldMkLst>
          <pc:docMk/>
          <pc:sldMk cId="2109307301" sldId="267"/>
        </pc:sldMkLst>
        <pc:spChg chg="mod">
          <ac:chgData name="Alejandro Schwartz" userId="S::alejandro.schwartz@bts.tech::9b6c3fe6-378d-4670-8e6f-58073b2f3af3" providerId="AD" clId="Web-{38EA4094-2F6E-9422-6159-629391E833F6}" dt="2020-01-28T22:42:05.754" v="4388" actId="20577"/>
          <ac:spMkLst>
            <pc:docMk/>
            <pc:sldMk cId="2109307301" sldId="267"/>
            <ac:spMk id="3" creationId="{69396CBB-8D0E-400A-98DB-9177BE367EB8}"/>
          </ac:spMkLst>
        </pc:spChg>
        <pc:spChg chg="del mod">
          <ac:chgData name="Alejandro Schwartz" userId="S::alejandro.schwartz@bts.tech::9b6c3fe6-378d-4670-8e6f-58073b2f3af3" providerId="AD" clId="Web-{38EA4094-2F6E-9422-6159-629391E833F6}" dt="2020-01-28T19:02:39.935" v="1110"/>
          <ac:spMkLst>
            <pc:docMk/>
            <pc:sldMk cId="2109307301" sldId="267"/>
            <ac:spMk id="4" creationId="{2C5DED90-8843-476F-8693-262FA03945E0}"/>
          </ac:spMkLst>
        </pc:spChg>
      </pc:sldChg>
      <pc:sldChg chg="addSp delSp modSp mod setBg setClrOvrMap">
        <pc:chgData name="Alejandro Schwartz" userId="S::alejandro.schwartz@bts.tech::9b6c3fe6-378d-4670-8e6f-58073b2f3af3" providerId="AD" clId="Web-{38EA4094-2F6E-9422-6159-629391E833F6}" dt="2020-01-28T22:13:32.328" v="4175" actId="1076"/>
        <pc:sldMkLst>
          <pc:docMk/>
          <pc:sldMk cId="2875487407" sldId="268"/>
        </pc:sldMkLst>
        <pc:spChg chg="mod">
          <ac:chgData name="Alejandro Schwartz" userId="S::alejandro.schwartz@bts.tech::9b6c3fe6-378d-4670-8e6f-58073b2f3af3" providerId="AD" clId="Web-{38EA4094-2F6E-9422-6159-629391E833F6}" dt="2020-01-28T22:13:32.328" v="4175" actId="1076"/>
          <ac:spMkLst>
            <pc:docMk/>
            <pc:sldMk cId="2875487407" sldId="268"/>
            <ac:spMk id="2" creationId="{FA37116D-E6C4-4D7F-AF13-4E478F204BF9}"/>
          </ac:spMkLst>
        </pc:spChg>
        <pc:spChg chg="del">
          <ac:chgData name="Alejandro Schwartz" userId="S::alejandro.schwartz@bts.tech::9b6c3fe6-378d-4670-8e6f-58073b2f3af3" providerId="AD" clId="Web-{38EA4094-2F6E-9422-6159-629391E833F6}" dt="2020-01-28T20:53:09.743" v="2053"/>
          <ac:spMkLst>
            <pc:docMk/>
            <pc:sldMk cId="2875487407" sldId="268"/>
            <ac:spMk id="3" creationId="{20AA7A35-EDC0-43F4-B700-06B404A4EC02}"/>
          </ac:spMkLst>
        </pc:spChg>
        <pc:spChg chg="add del mod">
          <ac:chgData name="Alejandro Schwartz" userId="S::alejandro.schwartz@bts.tech::9b6c3fe6-378d-4670-8e6f-58073b2f3af3" providerId="AD" clId="Web-{38EA4094-2F6E-9422-6159-629391E833F6}" dt="2020-01-28T22:12:40.733" v="4107"/>
          <ac:spMkLst>
            <pc:docMk/>
            <pc:sldMk cId="2875487407" sldId="268"/>
            <ac:spMk id="9" creationId="{97736DB3-8E2F-4B3D-986E-FEE14C1C2DA3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2:12:00.233" v="4064"/>
          <ac:spMkLst>
            <pc:docMk/>
            <pc:sldMk cId="2875487407" sldId="268"/>
            <ac:spMk id="14" creationId="{4545836E-B050-4955-B80E-C5A35AC2F595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2:12:00.233" v="4064"/>
          <ac:spMkLst>
            <pc:docMk/>
            <pc:sldMk cId="2875487407" sldId="268"/>
            <ac:spMk id="16" creationId="{5E6024A1-5F3D-4233-865A-57F6E860561A}"/>
          </ac:spMkLst>
        </pc:spChg>
        <pc:spChg chg="add del">
          <ac:chgData name="Alejandro Schwartz" userId="S::alejandro.schwartz@bts.tech::9b6c3fe6-378d-4670-8e6f-58073b2f3af3" providerId="AD" clId="Web-{38EA4094-2F6E-9422-6159-629391E833F6}" dt="2020-01-28T22:12:00.233" v="4064"/>
          <ac:spMkLst>
            <pc:docMk/>
            <pc:sldMk cId="2875487407" sldId="268"/>
            <ac:spMk id="40" creationId="{A628292D-0555-4158-9B1A-07414B27FB1A}"/>
          </ac:spMkLst>
        </pc:spChg>
        <pc:spChg chg="add">
          <ac:chgData name="Alejandro Schwartz" userId="S::alejandro.schwartz@bts.tech::9b6c3fe6-378d-4670-8e6f-58073b2f3af3" providerId="AD" clId="Web-{38EA4094-2F6E-9422-6159-629391E833F6}" dt="2020-01-28T22:12:00.233" v="4064"/>
          <ac:spMkLst>
            <pc:docMk/>
            <pc:sldMk cId="2875487407" sldId="268"/>
            <ac:spMk id="42" creationId="{A3BAF07C-C39E-42EB-BB22-8D46691D9735}"/>
          </ac:spMkLst>
        </pc:spChg>
        <pc:spChg chg="add mod">
          <ac:chgData name="Alejandro Schwartz" userId="S::alejandro.schwartz@bts.tech::9b6c3fe6-378d-4670-8e6f-58073b2f3af3" providerId="AD" clId="Web-{38EA4094-2F6E-9422-6159-629391E833F6}" dt="2020-01-28T22:13:27.171" v="4174" actId="1076"/>
          <ac:spMkLst>
            <pc:docMk/>
            <pc:sldMk cId="2875487407" sldId="268"/>
            <ac:spMk id="45" creationId="{AA572B3C-8BF1-4356-B28D-8EA9A581F0B5}"/>
          </ac:spMkLst>
        </pc:spChg>
        <pc:grpChg chg="add del">
          <ac:chgData name="Alejandro Schwartz" userId="S::alejandro.schwartz@bts.tech::9b6c3fe6-378d-4670-8e6f-58073b2f3af3" providerId="AD" clId="Web-{38EA4094-2F6E-9422-6159-629391E833F6}" dt="2020-01-28T22:12:00.233" v="4064"/>
          <ac:grpSpMkLst>
            <pc:docMk/>
            <pc:sldMk cId="2875487407" sldId="268"/>
            <ac:grpSpMk id="18" creationId="{DDE5ED95-726A-4EB4-A03C-D3EF3BC3A23B}"/>
          </ac:grpSpMkLst>
        </pc:grpChg>
        <pc:grpChg chg="add">
          <ac:chgData name="Alejandro Schwartz" userId="S::alejandro.schwartz@bts.tech::9b6c3fe6-378d-4670-8e6f-58073b2f3af3" providerId="AD" clId="Web-{38EA4094-2F6E-9422-6159-629391E833F6}" dt="2020-01-28T22:12:00.233" v="4064"/>
          <ac:grpSpMkLst>
            <pc:docMk/>
            <pc:sldMk cId="2875487407" sldId="268"/>
            <ac:grpSpMk id="43" creationId="{D8E9CF54-0466-4261-9E62-0249E60E1886}"/>
          </ac:grpSpMkLst>
        </pc:grpChg>
        <pc:picChg chg="add mod ord">
          <ac:chgData name="Alejandro Schwartz" userId="S::alejandro.schwartz@bts.tech::9b6c3fe6-378d-4670-8e6f-58073b2f3af3" providerId="AD" clId="Web-{38EA4094-2F6E-9422-6159-629391E833F6}" dt="2020-01-28T22:12:00.233" v="4064"/>
          <ac:picMkLst>
            <pc:docMk/>
            <pc:sldMk cId="2875487407" sldId="268"/>
            <ac:picMk id="4" creationId="{8C56BB4F-C506-4EB3-B9D6-AD66098DF75E}"/>
          </ac:picMkLst>
        </pc:picChg>
        <pc:picChg chg="add mod">
          <ac:chgData name="Alejandro Schwartz" userId="S::alejandro.schwartz@bts.tech::9b6c3fe6-378d-4670-8e6f-58073b2f3af3" providerId="AD" clId="Web-{38EA4094-2F6E-9422-6159-629391E833F6}" dt="2020-01-28T22:12:00.233" v="4064"/>
          <ac:picMkLst>
            <pc:docMk/>
            <pc:sldMk cId="2875487407" sldId="268"/>
            <ac:picMk id="6" creationId="{F86137CC-4D0D-473D-A978-291534DCB331}"/>
          </ac:picMkLst>
        </pc:picChg>
      </pc:sldChg>
      <pc:sldChg chg="modSp">
        <pc:chgData name="Alejandro Schwartz" userId="S::alejandro.schwartz@bts.tech::9b6c3fe6-378d-4670-8e6f-58073b2f3af3" providerId="AD" clId="Web-{38EA4094-2F6E-9422-6159-629391E833F6}" dt="2020-01-28T22:00:09.885" v="4036" actId="20577"/>
        <pc:sldMkLst>
          <pc:docMk/>
          <pc:sldMk cId="2425866136" sldId="269"/>
        </pc:sldMkLst>
        <pc:spChg chg="mod">
          <ac:chgData name="Alejandro Schwartz" userId="S::alejandro.schwartz@bts.tech::9b6c3fe6-378d-4670-8e6f-58073b2f3af3" providerId="AD" clId="Web-{38EA4094-2F6E-9422-6159-629391E833F6}" dt="2020-01-28T22:00:09.885" v="4036" actId="20577"/>
          <ac:spMkLst>
            <pc:docMk/>
            <pc:sldMk cId="2425866136" sldId="269"/>
            <ac:spMk id="3" creationId="{5EDA2511-762E-4313-A1EF-9901B6CB1403}"/>
          </ac:spMkLst>
        </pc:spChg>
      </pc:sldChg>
      <pc:sldChg chg="del">
        <pc:chgData name="Alejandro Schwartz" userId="S::alejandro.schwartz@bts.tech::9b6c3fe6-378d-4670-8e6f-58073b2f3af3" providerId="AD" clId="Web-{38EA4094-2F6E-9422-6159-629391E833F6}" dt="2020-01-28T21:31:46.639" v="3944"/>
        <pc:sldMkLst>
          <pc:docMk/>
          <pc:sldMk cId="2103254048" sldId="270"/>
        </pc:sldMkLst>
      </pc:sldChg>
      <pc:sldChg chg="modSp add ord replId">
        <pc:chgData name="Alejandro Schwartz" userId="S::alejandro.schwartz@bts.tech::9b6c3fe6-378d-4670-8e6f-58073b2f3af3" providerId="AD" clId="Web-{38EA4094-2F6E-9422-6159-629391E833F6}" dt="2020-01-28T21:31:37.624" v="3941" actId="20577"/>
        <pc:sldMkLst>
          <pc:docMk/>
          <pc:sldMk cId="2146633423" sldId="271"/>
        </pc:sldMkLst>
        <pc:spChg chg="mod">
          <ac:chgData name="Alejandro Schwartz" userId="S::alejandro.schwartz@bts.tech::9b6c3fe6-378d-4670-8e6f-58073b2f3af3" providerId="AD" clId="Web-{38EA4094-2F6E-9422-6159-629391E833F6}" dt="2020-01-28T19:31:05.207" v="1596" actId="20577"/>
          <ac:spMkLst>
            <pc:docMk/>
            <pc:sldMk cId="2146633423" sldId="271"/>
            <ac:spMk id="2" creationId="{FA37116D-E6C4-4D7F-AF13-4E478F204BF9}"/>
          </ac:spMkLst>
        </pc:spChg>
        <pc:spChg chg="mod">
          <ac:chgData name="Alejandro Schwartz" userId="S::alejandro.schwartz@bts.tech::9b6c3fe6-378d-4670-8e6f-58073b2f3af3" providerId="AD" clId="Web-{38EA4094-2F6E-9422-6159-629391E833F6}" dt="2020-01-28T21:31:37.624" v="3941" actId="20577"/>
          <ac:spMkLst>
            <pc:docMk/>
            <pc:sldMk cId="2146633423" sldId="271"/>
            <ac:spMk id="3" creationId="{20AA7A35-EDC0-43F4-B700-06B404A4EC02}"/>
          </ac:spMkLst>
        </pc:spChg>
      </pc:sldChg>
    </pc:docChg>
  </pc:docChgLst>
  <pc:docChgLst>
    <pc:chgData name="Marcel Rosenberger" userId="S::marcel.rosenberger@bts.tech::8a25adab-e4cd-4e09-963b-02ddfcf48fa6" providerId="AD" clId="Web-{BECF814E-69C0-52D8-3949-7FD30E992012}"/>
    <pc:docChg chg="addSld modSld">
      <pc:chgData name="Marcel Rosenberger" userId="S::marcel.rosenberger@bts.tech::8a25adab-e4cd-4e09-963b-02ddfcf48fa6" providerId="AD" clId="Web-{BECF814E-69C0-52D8-3949-7FD30E992012}" dt="2020-01-28T23:25:01.930" v="1472" actId="20577"/>
      <pc:docMkLst>
        <pc:docMk/>
      </pc:docMkLst>
      <pc:sldChg chg="modSp">
        <pc:chgData name="Marcel Rosenberger" userId="S::marcel.rosenberger@bts.tech::8a25adab-e4cd-4e09-963b-02ddfcf48fa6" providerId="AD" clId="Web-{BECF814E-69C0-52D8-3949-7FD30E992012}" dt="2020-01-28T22:34:43.233" v="1215" actId="20577"/>
        <pc:sldMkLst>
          <pc:docMk/>
          <pc:sldMk cId="2743876513" sldId="258"/>
        </pc:sldMkLst>
        <pc:spChg chg="mod">
          <ac:chgData name="Marcel Rosenberger" userId="S::marcel.rosenberger@bts.tech::8a25adab-e4cd-4e09-963b-02ddfcf48fa6" providerId="AD" clId="Web-{BECF814E-69C0-52D8-3949-7FD30E992012}" dt="2020-01-28T22:34:43.233" v="1215" actId="20577"/>
          <ac:spMkLst>
            <pc:docMk/>
            <pc:sldMk cId="2743876513" sldId="258"/>
            <ac:spMk id="3" creationId="{6DE381F3-EAF4-4CFC-8A87-932F379C1770}"/>
          </ac:spMkLst>
        </pc:spChg>
      </pc:sldChg>
      <pc:sldChg chg="addSp delSp modSp modNotes">
        <pc:chgData name="Marcel Rosenberger" userId="S::marcel.rosenberger@bts.tech::8a25adab-e4cd-4e09-963b-02ddfcf48fa6" providerId="AD" clId="Web-{BECF814E-69C0-52D8-3949-7FD30E992012}" dt="2020-01-28T23:21:33.742" v="1469"/>
        <pc:sldMkLst>
          <pc:docMk/>
          <pc:sldMk cId="1550918064" sldId="259"/>
        </pc:sldMkLst>
        <pc:spChg chg="mod">
          <ac:chgData name="Marcel Rosenberger" userId="S::marcel.rosenberger@bts.tech::8a25adab-e4cd-4e09-963b-02ddfcf48fa6" providerId="AD" clId="Web-{BECF814E-69C0-52D8-3949-7FD30E992012}" dt="2020-01-28T23:16:01.960" v="1376" actId="20577"/>
          <ac:spMkLst>
            <pc:docMk/>
            <pc:sldMk cId="1550918064" sldId="259"/>
            <ac:spMk id="3" creationId="{6DE381F3-EAF4-4CFC-8A87-932F379C1770}"/>
          </ac:spMkLst>
        </pc:spChg>
        <pc:spChg chg="add del mod">
          <ac:chgData name="Marcel Rosenberger" userId="S::marcel.rosenberger@bts.tech::8a25adab-e4cd-4e09-963b-02ddfcf48fa6" providerId="AD" clId="Web-{BECF814E-69C0-52D8-3949-7FD30E992012}" dt="2020-01-28T23:15:08.256" v="1371"/>
          <ac:spMkLst>
            <pc:docMk/>
            <pc:sldMk cId="1550918064" sldId="259"/>
            <ac:spMk id="4" creationId="{E69F472F-133B-4B65-AF80-F43E155D5433}"/>
          </ac:spMkLst>
        </pc:spChg>
      </pc:sldChg>
      <pc:sldChg chg="addSp modSp">
        <pc:chgData name="Marcel Rosenberger" userId="S::marcel.rosenberger@bts.tech::8a25adab-e4cd-4e09-963b-02ddfcf48fa6" providerId="AD" clId="Web-{BECF814E-69C0-52D8-3949-7FD30E992012}" dt="2020-01-28T23:12:10.897" v="1333" actId="1076"/>
        <pc:sldMkLst>
          <pc:docMk/>
          <pc:sldMk cId="2841415838" sldId="260"/>
        </pc:sldMkLst>
        <pc:spChg chg="add mod">
          <ac:chgData name="Marcel Rosenberger" userId="S::marcel.rosenberger@bts.tech::8a25adab-e4cd-4e09-963b-02ddfcf48fa6" providerId="AD" clId="Web-{BECF814E-69C0-52D8-3949-7FD30E992012}" dt="2020-01-28T23:11:54.287" v="1330" actId="20577"/>
          <ac:spMkLst>
            <pc:docMk/>
            <pc:sldMk cId="2841415838" sldId="260"/>
            <ac:spMk id="5" creationId="{8F8BDC75-3735-4A33-A129-2B8E54F3D300}"/>
          </ac:spMkLst>
        </pc:spChg>
        <pc:spChg chg="mod">
          <ac:chgData name="Marcel Rosenberger" userId="S::marcel.rosenberger@bts.tech::8a25adab-e4cd-4e09-963b-02ddfcf48fa6" providerId="AD" clId="Web-{BECF814E-69C0-52D8-3949-7FD30E992012}" dt="2020-01-28T23:12:10.897" v="1333" actId="1076"/>
          <ac:spMkLst>
            <pc:docMk/>
            <pc:sldMk cId="2841415838" sldId="260"/>
            <ac:spMk id="7" creationId="{CD067B99-0D3D-46F5-8226-7E7BA904D27C}"/>
          </ac:spMkLst>
        </pc:spChg>
      </pc:sldChg>
      <pc:sldChg chg="modSp addCm">
        <pc:chgData name="Marcel Rosenberger" userId="S::marcel.rosenberger@bts.tech::8a25adab-e4cd-4e09-963b-02ddfcf48fa6" providerId="AD" clId="Web-{BECF814E-69C0-52D8-3949-7FD30E992012}" dt="2020-01-28T21:55:22.292" v="61" actId="20577"/>
        <pc:sldMkLst>
          <pc:docMk/>
          <pc:sldMk cId="2336224777" sldId="261"/>
        </pc:sldMkLst>
        <pc:spChg chg="mod">
          <ac:chgData name="Marcel Rosenberger" userId="S::marcel.rosenberger@bts.tech::8a25adab-e4cd-4e09-963b-02ddfcf48fa6" providerId="AD" clId="Web-{BECF814E-69C0-52D8-3949-7FD30E992012}" dt="2020-01-28T21:55:22.292" v="61" actId="20577"/>
          <ac:spMkLst>
            <pc:docMk/>
            <pc:sldMk cId="2336224777" sldId="261"/>
            <ac:spMk id="3" creationId="{6DE381F3-EAF4-4CFC-8A87-932F379C1770}"/>
          </ac:spMkLst>
        </pc:spChg>
      </pc:sldChg>
      <pc:sldChg chg="modSp">
        <pc:chgData name="Marcel Rosenberger" userId="S::marcel.rosenberger@bts.tech::8a25adab-e4cd-4e09-963b-02ddfcf48fa6" providerId="AD" clId="Web-{BECF814E-69C0-52D8-3949-7FD30E992012}" dt="2020-01-28T22:16:33.850" v="487" actId="20577"/>
        <pc:sldMkLst>
          <pc:docMk/>
          <pc:sldMk cId="2873701939" sldId="265"/>
        </pc:sldMkLst>
        <pc:spChg chg="mod">
          <ac:chgData name="Marcel Rosenberger" userId="S::marcel.rosenberger@bts.tech::8a25adab-e4cd-4e09-963b-02ddfcf48fa6" providerId="AD" clId="Web-{BECF814E-69C0-52D8-3949-7FD30E992012}" dt="2020-01-28T22:16:33.850" v="487" actId="20577"/>
          <ac:spMkLst>
            <pc:docMk/>
            <pc:sldMk cId="2873701939" sldId="265"/>
            <ac:spMk id="3" creationId="{4CDE88A2-2552-4833-A094-5975A83B4FCD}"/>
          </ac:spMkLst>
        </pc:spChg>
      </pc:sldChg>
      <pc:sldChg chg="modSp">
        <pc:chgData name="Marcel Rosenberger" userId="S::marcel.rosenberger@bts.tech::8a25adab-e4cd-4e09-963b-02ddfcf48fa6" providerId="AD" clId="Web-{BECF814E-69C0-52D8-3949-7FD30E992012}" dt="2020-01-28T23:25:01.133" v="1470" actId="20577"/>
        <pc:sldMkLst>
          <pc:docMk/>
          <pc:sldMk cId="2109307301" sldId="267"/>
        </pc:sldMkLst>
        <pc:spChg chg="mod">
          <ac:chgData name="Marcel Rosenberger" userId="S::marcel.rosenberger@bts.tech::8a25adab-e4cd-4e09-963b-02ddfcf48fa6" providerId="AD" clId="Web-{BECF814E-69C0-52D8-3949-7FD30E992012}" dt="2020-01-28T23:25:01.133" v="1470" actId="20577"/>
          <ac:spMkLst>
            <pc:docMk/>
            <pc:sldMk cId="2109307301" sldId="267"/>
            <ac:spMk id="2" creationId="{53E195FD-D3B4-43F9-89D9-F6A92653741C}"/>
          </ac:spMkLst>
        </pc:spChg>
        <pc:spChg chg="mod">
          <ac:chgData name="Marcel Rosenberger" userId="S::marcel.rosenberger@bts.tech::8a25adab-e4cd-4e09-963b-02ddfcf48fa6" providerId="AD" clId="Web-{BECF814E-69C0-52D8-3949-7FD30E992012}" dt="2020-01-28T22:44:19.174" v="1226" actId="20577"/>
          <ac:spMkLst>
            <pc:docMk/>
            <pc:sldMk cId="2109307301" sldId="267"/>
            <ac:spMk id="3" creationId="{69396CBB-8D0E-400A-98DB-9177BE367EB8}"/>
          </ac:spMkLst>
        </pc:spChg>
      </pc:sldChg>
      <pc:sldChg chg="modSp">
        <pc:chgData name="Marcel Rosenberger" userId="S::marcel.rosenberger@bts.tech::8a25adab-e4cd-4e09-963b-02ddfcf48fa6" providerId="AD" clId="Web-{BECF814E-69C0-52D8-3949-7FD30E992012}" dt="2020-01-28T22:31:19.310" v="1003" actId="20577"/>
        <pc:sldMkLst>
          <pc:docMk/>
          <pc:sldMk cId="2425866136" sldId="269"/>
        </pc:sldMkLst>
        <pc:spChg chg="mod">
          <ac:chgData name="Marcel Rosenberger" userId="S::marcel.rosenberger@bts.tech::8a25adab-e4cd-4e09-963b-02ddfcf48fa6" providerId="AD" clId="Web-{BECF814E-69C0-52D8-3949-7FD30E992012}" dt="2020-01-28T22:31:19.310" v="1003" actId="20577"/>
          <ac:spMkLst>
            <pc:docMk/>
            <pc:sldMk cId="2425866136" sldId="269"/>
            <ac:spMk id="3" creationId="{5EDA2511-762E-4313-A1EF-9901B6CB1403}"/>
          </ac:spMkLst>
        </pc:spChg>
      </pc:sldChg>
      <pc:sldChg chg="addSp delSp modSp new mod modShow">
        <pc:chgData name="Marcel Rosenberger" userId="S::marcel.rosenberger@bts.tech::8a25adab-e4cd-4e09-963b-02ddfcf48fa6" providerId="AD" clId="Web-{BECF814E-69C0-52D8-3949-7FD30E992012}" dt="2020-01-28T22:32:10.904" v="1006"/>
        <pc:sldMkLst>
          <pc:docMk/>
          <pc:sldMk cId="2649613141" sldId="272"/>
        </pc:sldMkLst>
        <pc:spChg chg="mod">
          <ac:chgData name="Marcel Rosenberger" userId="S::marcel.rosenberger@bts.tech::8a25adab-e4cd-4e09-963b-02ddfcf48fa6" providerId="AD" clId="Web-{BECF814E-69C0-52D8-3949-7FD30E992012}" dt="2020-01-28T22:08:32.240" v="218" actId="20577"/>
          <ac:spMkLst>
            <pc:docMk/>
            <pc:sldMk cId="2649613141" sldId="272"/>
            <ac:spMk id="2" creationId="{C11A8A6C-847E-4D1C-AD66-4B4CB0D6C6C0}"/>
          </ac:spMkLst>
        </pc:spChg>
        <pc:spChg chg="del">
          <ac:chgData name="Marcel Rosenberger" userId="S::marcel.rosenberger@bts.tech::8a25adab-e4cd-4e09-963b-02ddfcf48fa6" providerId="AD" clId="Web-{BECF814E-69C0-52D8-3949-7FD30E992012}" dt="2020-01-28T22:00:49.701" v="63"/>
          <ac:spMkLst>
            <pc:docMk/>
            <pc:sldMk cId="2649613141" sldId="272"/>
            <ac:spMk id="3" creationId="{170CE477-DB77-4DE2-9287-CF8AF9CBE147}"/>
          </ac:spMkLst>
        </pc:spChg>
        <pc:spChg chg="add mod">
          <ac:chgData name="Marcel Rosenberger" userId="S::marcel.rosenberger@bts.tech::8a25adab-e4cd-4e09-963b-02ddfcf48fa6" providerId="AD" clId="Web-{BECF814E-69C0-52D8-3949-7FD30E992012}" dt="2020-01-28T22:09:33.831" v="254" actId="1076"/>
          <ac:spMkLst>
            <pc:docMk/>
            <pc:sldMk cId="2649613141" sldId="272"/>
            <ac:spMk id="11" creationId="{9B0A508B-67A9-4D4D-B27C-9CA9E2A8A9AE}"/>
          </ac:spMkLst>
        </pc:spChg>
        <pc:picChg chg="add mod ord">
          <ac:chgData name="Marcel Rosenberger" userId="S::marcel.rosenberger@bts.tech::8a25adab-e4cd-4e09-963b-02ddfcf48fa6" providerId="AD" clId="Web-{BECF814E-69C0-52D8-3949-7FD30E992012}" dt="2020-01-28T22:09:28.347" v="251" actId="1076"/>
          <ac:picMkLst>
            <pc:docMk/>
            <pc:sldMk cId="2649613141" sldId="272"/>
            <ac:picMk id="4" creationId="{F249BA3E-AE03-4AF5-9E7E-B6350CCFF6E7}"/>
          </ac:picMkLst>
        </pc:picChg>
        <pc:picChg chg="add mod modCrop">
          <ac:chgData name="Marcel Rosenberger" userId="S::marcel.rosenberger@bts.tech::8a25adab-e4cd-4e09-963b-02ddfcf48fa6" providerId="AD" clId="Web-{BECF814E-69C0-52D8-3949-7FD30E992012}" dt="2020-01-28T22:09:28.409" v="252" actId="1076"/>
          <ac:picMkLst>
            <pc:docMk/>
            <pc:sldMk cId="2649613141" sldId="272"/>
            <ac:picMk id="6" creationId="{6D6D44D5-7CF4-4D3C-AAE9-1842EAC6FBA2}"/>
          </ac:picMkLst>
        </pc:picChg>
        <pc:picChg chg="add mod">
          <ac:chgData name="Marcel Rosenberger" userId="S::marcel.rosenberger@bts.tech::8a25adab-e4cd-4e09-963b-02ddfcf48fa6" providerId="AD" clId="Web-{BECF814E-69C0-52D8-3949-7FD30E992012}" dt="2020-01-28T22:09:28.425" v="253" actId="1076"/>
          <ac:picMkLst>
            <pc:docMk/>
            <pc:sldMk cId="2649613141" sldId="272"/>
            <ac:picMk id="8" creationId="{00FF7A56-342B-4F3A-A5C6-FA40271874BC}"/>
          </ac:picMkLst>
        </pc:picChg>
      </pc:sldChg>
    </pc:docChg>
  </pc:docChgLst>
  <pc:docChgLst>
    <pc:chgData name="Ketevan Kakabadze" userId="S::ketevan.kakabadze@bts.tech::b8d76a3f-6e23-46d5-8980-bbbfe0c7b63d" providerId="AD" clId="Web-{B9A8F58A-D8E0-75EF-1393-03EA01132AED}"/>
    <pc:docChg chg="addSld delSld modSld">
      <pc:chgData name="Ketevan Kakabadze" userId="S::ketevan.kakabadze@bts.tech::b8d76a3f-6e23-46d5-8980-bbbfe0c7b63d" providerId="AD" clId="Web-{B9A8F58A-D8E0-75EF-1393-03EA01132AED}" dt="2020-01-28T22:07:36.504" v="2735" actId="20577"/>
      <pc:docMkLst>
        <pc:docMk/>
      </pc:docMkLst>
      <pc:sldChg chg="addSp delSp modSp mod setBg setClrOvrMap">
        <pc:chgData name="Ketevan Kakabadze" userId="S::ketevan.kakabadze@bts.tech::b8d76a3f-6e23-46d5-8980-bbbfe0c7b63d" providerId="AD" clId="Web-{B9A8F58A-D8E0-75EF-1393-03EA01132AED}" dt="2020-01-28T21:47:36.578" v="2374"/>
        <pc:sldMkLst>
          <pc:docMk/>
          <pc:sldMk cId="109857222" sldId="256"/>
        </pc:sldMkLst>
        <pc:spChg chg="mod">
          <ac:chgData name="Ketevan Kakabadze" userId="S::ketevan.kakabadze@bts.tech::b8d76a3f-6e23-46d5-8980-bbbfe0c7b63d" providerId="AD" clId="Web-{B9A8F58A-D8E0-75EF-1393-03EA01132AED}" dt="2020-01-28T21:47:36.578" v="237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etevan Kakabadze" userId="S::ketevan.kakabadze@bts.tech::b8d76a3f-6e23-46d5-8980-bbbfe0c7b63d" providerId="AD" clId="Web-{B9A8F58A-D8E0-75EF-1393-03EA01132AED}" dt="2020-01-28T21:47:36.578" v="2374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Ketevan Kakabadze" userId="S::ketevan.kakabadze@bts.tech::b8d76a3f-6e23-46d5-8980-bbbfe0c7b63d" providerId="AD" clId="Web-{B9A8F58A-D8E0-75EF-1393-03EA01132AED}" dt="2020-01-28T21:47:36.578" v="2374"/>
          <ac:spMkLst>
            <pc:docMk/>
            <pc:sldMk cId="109857222" sldId="256"/>
            <ac:spMk id="6" creationId="{4D10E411-DFEA-4056-BCDD-1CF18BF6713B}"/>
          </ac:spMkLst>
        </pc:spChg>
        <pc:spChg chg="add del">
          <ac:chgData name="Ketevan Kakabadze" userId="S::ketevan.kakabadze@bts.tech::b8d76a3f-6e23-46d5-8980-bbbfe0c7b63d" providerId="AD" clId="Web-{B9A8F58A-D8E0-75EF-1393-03EA01132AED}" dt="2020-01-28T21:47:36.546" v="2373"/>
          <ac:spMkLst>
            <pc:docMk/>
            <pc:sldMk cId="109857222" sldId="256"/>
            <ac:spMk id="8" creationId="{87CC2527-562A-4F69-B487-4371E5B243E7}"/>
          </ac:spMkLst>
        </pc:spChg>
        <pc:spChg chg="add">
          <ac:chgData name="Ketevan Kakabadze" userId="S::ketevan.kakabadze@bts.tech::b8d76a3f-6e23-46d5-8980-bbbfe0c7b63d" providerId="AD" clId="Web-{B9A8F58A-D8E0-75EF-1393-03EA01132AED}" dt="2020-01-28T21:47:36.578" v="2374"/>
          <ac:spMkLst>
            <pc:docMk/>
            <pc:sldMk cId="109857222" sldId="256"/>
            <ac:spMk id="9" creationId="{6F40FBDA-CEB1-40F0-9AB9-BD9C402D70FE}"/>
          </ac:spMkLst>
        </pc:spChg>
        <pc:spChg chg="add">
          <ac:chgData name="Ketevan Kakabadze" userId="S::ketevan.kakabadze@bts.tech::b8d76a3f-6e23-46d5-8980-bbbfe0c7b63d" providerId="AD" clId="Web-{B9A8F58A-D8E0-75EF-1393-03EA01132AED}" dt="2020-01-28T21:47:36.578" v="2374"/>
          <ac:spMkLst>
            <pc:docMk/>
            <pc:sldMk cId="109857222" sldId="256"/>
            <ac:spMk id="10" creationId="{0344D4FE-ABEF-4230-9E4E-AD5782FC78AC}"/>
          </ac:spMkLst>
        </pc:spChg>
        <pc:spChg chg="add del">
          <ac:chgData name="Ketevan Kakabadze" userId="S::ketevan.kakabadze@bts.tech::b8d76a3f-6e23-46d5-8980-bbbfe0c7b63d" providerId="AD" clId="Web-{B9A8F58A-D8E0-75EF-1393-03EA01132AED}" dt="2020-01-28T21:47:17.749" v="2371"/>
          <ac:spMkLst>
            <pc:docMk/>
            <pc:sldMk cId="109857222" sldId="256"/>
            <ac:spMk id="11" creationId="{71B2258F-86CA-4D4D-8270-BC05FCDEBFB3}"/>
          </ac:spMkLst>
        </pc:spChg>
        <pc:spChg chg="add">
          <ac:chgData name="Ketevan Kakabadze" userId="S::ketevan.kakabadze@bts.tech::b8d76a3f-6e23-46d5-8980-bbbfe0c7b63d" providerId="AD" clId="Web-{B9A8F58A-D8E0-75EF-1393-03EA01132AED}" dt="2020-01-28T21:47:36.578" v="2374"/>
          <ac:spMkLst>
            <pc:docMk/>
            <pc:sldMk cId="109857222" sldId="256"/>
            <ac:spMk id="15" creationId="{9325F979-D3F9-4926-81B7-7ACCB31A501B}"/>
          </ac:spMkLst>
        </pc:spChg>
        <pc:picChg chg="add mod ord">
          <ac:chgData name="Ketevan Kakabadze" userId="S::ketevan.kakabadze@bts.tech::b8d76a3f-6e23-46d5-8980-bbbfe0c7b63d" providerId="AD" clId="Web-{B9A8F58A-D8E0-75EF-1393-03EA01132AED}" dt="2020-01-28T21:47:36.578" v="2374"/>
          <ac:picMkLst>
            <pc:docMk/>
            <pc:sldMk cId="109857222" sldId="256"/>
            <ac:picMk id="4" creationId="{4E405690-0681-4F2F-92B8-E3DA63F7CC86}"/>
          </ac:picMkLst>
        </pc:picChg>
        <pc:cxnChg chg="add del">
          <ac:chgData name="Ketevan Kakabadze" userId="S::ketevan.kakabadze@bts.tech::b8d76a3f-6e23-46d5-8980-bbbfe0c7b63d" providerId="AD" clId="Web-{B9A8F58A-D8E0-75EF-1393-03EA01132AED}" dt="2020-01-28T21:47:36.546" v="2373"/>
          <ac:cxnSpMkLst>
            <pc:docMk/>
            <pc:sldMk cId="109857222" sldId="256"/>
            <ac:cxnSpMk id="13" creationId="{BCDAEC91-5BCE-4B55-9CC0-43EF94CB734B}"/>
          </ac:cxnSpMkLst>
        </pc:cxnChg>
      </pc:sldChg>
      <pc:sldChg chg="addSp delSp modSp mod setBg">
        <pc:chgData name="Ketevan Kakabadze" userId="S::ketevan.kakabadze@bts.tech::b8d76a3f-6e23-46d5-8980-bbbfe0c7b63d" providerId="AD" clId="Web-{B9A8F58A-D8E0-75EF-1393-03EA01132AED}" dt="2020-01-28T21:48:10.173" v="2377"/>
        <pc:sldMkLst>
          <pc:docMk/>
          <pc:sldMk cId="359531142" sldId="257"/>
        </pc:sldMkLst>
        <pc:spChg chg="mod">
          <ac:chgData name="Ketevan Kakabadze" userId="S::ketevan.kakabadze@bts.tech::b8d76a3f-6e23-46d5-8980-bbbfe0c7b63d" providerId="AD" clId="Web-{B9A8F58A-D8E0-75EF-1393-03EA01132AED}" dt="2020-01-28T21:48:10.173" v="2377"/>
          <ac:spMkLst>
            <pc:docMk/>
            <pc:sldMk cId="359531142" sldId="257"/>
            <ac:spMk id="2" creationId="{4B419614-8FA6-470C-875A-4EEAA0061C3A}"/>
          </ac:spMkLst>
        </pc:spChg>
        <pc:spChg chg="del mod">
          <ac:chgData name="Ketevan Kakabadze" userId="S::ketevan.kakabadze@bts.tech::b8d76a3f-6e23-46d5-8980-bbbfe0c7b63d" providerId="AD" clId="Web-{B9A8F58A-D8E0-75EF-1393-03EA01132AED}" dt="2020-01-28T21:48:10.173" v="2377"/>
          <ac:spMkLst>
            <pc:docMk/>
            <pc:sldMk cId="359531142" sldId="257"/>
            <ac:spMk id="3" creationId="{38990E17-B62F-41EF-BB1D-616BBC9F3A4B}"/>
          </ac:spMkLst>
        </pc:spChg>
        <pc:spChg chg="add">
          <ac:chgData name="Ketevan Kakabadze" userId="S::ketevan.kakabadze@bts.tech::b8d76a3f-6e23-46d5-8980-bbbfe0c7b63d" providerId="AD" clId="Web-{B9A8F58A-D8E0-75EF-1393-03EA01132AED}" dt="2020-01-28T21:48:10.173" v="2377"/>
          <ac:spMkLst>
            <pc:docMk/>
            <pc:sldMk cId="359531142" sldId="257"/>
            <ac:spMk id="6" creationId="{46C2E80F-49A6-4372-B103-219D417A55ED}"/>
          </ac:spMkLst>
        </pc:spChg>
        <pc:spChg chg="add del">
          <ac:chgData name="Ketevan Kakabadze" userId="S::ketevan.kakabadze@bts.tech::b8d76a3f-6e23-46d5-8980-bbbfe0c7b63d" providerId="AD" clId="Web-{B9A8F58A-D8E0-75EF-1393-03EA01132AED}" dt="2020-01-28T21:48:10.111" v="2376"/>
          <ac:spMkLst>
            <pc:docMk/>
            <pc:sldMk cId="359531142" sldId="257"/>
            <ac:spMk id="8" creationId="{8D70B121-56F4-4848-B38B-182089D909FA}"/>
          </ac:spMkLst>
        </pc:spChg>
        <pc:graphicFrameChg chg="add">
          <ac:chgData name="Ketevan Kakabadze" userId="S::ketevan.kakabadze@bts.tech::b8d76a3f-6e23-46d5-8980-bbbfe0c7b63d" providerId="AD" clId="Web-{B9A8F58A-D8E0-75EF-1393-03EA01132AED}" dt="2020-01-28T21:48:10.173" v="2377"/>
          <ac:graphicFrameMkLst>
            <pc:docMk/>
            <pc:sldMk cId="359531142" sldId="257"/>
            <ac:graphicFrameMk id="5" creationId="{D8C8C1BE-524D-4091-8E84-1B45D0CD363B}"/>
          </ac:graphicFrameMkLst>
        </pc:graphicFrameChg>
        <pc:cxnChg chg="add del">
          <ac:chgData name="Ketevan Kakabadze" userId="S::ketevan.kakabadze@bts.tech::b8d76a3f-6e23-46d5-8980-bbbfe0c7b63d" providerId="AD" clId="Web-{B9A8F58A-D8E0-75EF-1393-03EA01132AED}" dt="2020-01-28T21:48:10.111" v="2376"/>
          <ac:cxnSpMkLst>
            <pc:docMk/>
            <pc:sldMk cId="359531142" sldId="257"/>
            <ac:cxnSpMk id="10" creationId="{2D72A2C9-F3CA-4216-8BAD-FA4C970C3C4E}"/>
          </ac:cxnSpMkLst>
        </pc:cxnChg>
      </pc:sldChg>
      <pc:sldChg chg="addSp modSp mod setBg">
        <pc:chgData name="Ketevan Kakabadze" userId="S::ketevan.kakabadze@bts.tech::b8d76a3f-6e23-46d5-8980-bbbfe0c7b63d" providerId="AD" clId="Web-{B9A8F58A-D8E0-75EF-1393-03EA01132AED}" dt="2020-01-28T21:52:40.064" v="2531"/>
        <pc:sldMkLst>
          <pc:docMk/>
          <pc:sldMk cId="2743876513" sldId="258"/>
        </pc:sldMkLst>
        <pc:spChg chg="mod">
          <ac:chgData name="Ketevan Kakabadze" userId="S::ketevan.kakabadze@bts.tech::b8d76a3f-6e23-46d5-8980-bbbfe0c7b63d" providerId="AD" clId="Web-{B9A8F58A-D8E0-75EF-1393-03EA01132AED}" dt="2020-01-28T21:52:40.064" v="2531"/>
          <ac:spMkLst>
            <pc:docMk/>
            <pc:sldMk cId="2743876513" sldId="258"/>
            <ac:spMk id="2" creationId="{EEC308B3-2A1A-4DF4-A3F8-6334D5589B5F}"/>
          </ac:spMkLst>
        </pc:spChg>
        <pc:spChg chg="mod">
          <ac:chgData name="Ketevan Kakabadze" userId="S::ketevan.kakabadze@bts.tech::b8d76a3f-6e23-46d5-8980-bbbfe0c7b63d" providerId="AD" clId="Web-{B9A8F58A-D8E0-75EF-1393-03EA01132AED}" dt="2020-01-28T21:52:40.064" v="2531"/>
          <ac:spMkLst>
            <pc:docMk/>
            <pc:sldMk cId="2743876513" sldId="258"/>
            <ac:spMk id="3" creationId="{6DE381F3-EAF4-4CFC-8A87-932F379C1770}"/>
          </ac:spMkLst>
        </pc:spChg>
        <pc:picChg chg="add">
          <ac:chgData name="Ketevan Kakabadze" userId="S::ketevan.kakabadze@bts.tech::b8d76a3f-6e23-46d5-8980-bbbfe0c7b63d" providerId="AD" clId="Web-{B9A8F58A-D8E0-75EF-1393-03EA01132AED}" dt="2020-01-28T21:52:40.064" v="2531"/>
          <ac:picMkLst>
            <pc:docMk/>
            <pc:sldMk cId="2743876513" sldId="258"/>
            <ac:picMk id="5" creationId="{56C2631F-4427-4C15-B9D0-52F631B695EA}"/>
          </ac:picMkLst>
        </pc:picChg>
        <pc:cxnChg chg="add">
          <ac:chgData name="Ketevan Kakabadze" userId="S::ketevan.kakabadze@bts.tech::b8d76a3f-6e23-46d5-8980-bbbfe0c7b63d" providerId="AD" clId="Web-{B9A8F58A-D8E0-75EF-1393-03EA01132AED}" dt="2020-01-28T21:52:40.064" v="2531"/>
          <ac:cxnSpMkLst>
            <pc:docMk/>
            <pc:sldMk cId="2743876513" sldId="258"/>
            <ac:cxnSpMk id="9" creationId="{A7F400EE-A8A5-48AF-B4D6-291B52C6F0B0}"/>
          </ac:cxnSpMkLst>
        </pc:cxnChg>
      </pc:sldChg>
      <pc:sldChg chg="addSp modSp mod setBg">
        <pc:chgData name="Ketevan Kakabadze" userId="S::ketevan.kakabadze@bts.tech::b8d76a3f-6e23-46d5-8980-bbbfe0c7b63d" providerId="AD" clId="Web-{B9A8F58A-D8E0-75EF-1393-03EA01132AED}" dt="2020-01-28T21:54:06.271" v="2550"/>
        <pc:sldMkLst>
          <pc:docMk/>
          <pc:sldMk cId="1550918064" sldId="259"/>
        </pc:sldMkLst>
        <pc:spChg chg="mod">
          <ac:chgData name="Ketevan Kakabadze" userId="S::ketevan.kakabadze@bts.tech::b8d76a3f-6e23-46d5-8980-bbbfe0c7b63d" providerId="AD" clId="Web-{B9A8F58A-D8E0-75EF-1393-03EA01132AED}" dt="2020-01-28T21:54:06.271" v="2550"/>
          <ac:spMkLst>
            <pc:docMk/>
            <pc:sldMk cId="1550918064" sldId="259"/>
            <ac:spMk id="2" creationId="{EEC308B3-2A1A-4DF4-A3F8-6334D5589B5F}"/>
          </ac:spMkLst>
        </pc:spChg>
        <pc:spChg chg="mod">
          <ac:chgData name="Ketevan Kakabadze" userId="S::ketevan.kakabadze@bts.tech::b8d76a3f-6e23-46d5-8980-bbbfe0c7b63d" providerId="AD" clId="Web-{B9A8F58A-D8E0-75EF-1393-03EA01132AED}" dt="2020-01-28T21:54:06.271" v="2550"/>
          <ac:spMkLst>
            <pc:docMk/>
            <pc:sldMk cId="1550918064" sldId="259"/>
            <ac:spMk id="3" creationId="{6DE381F3-EAF4-4CFC-8A87-932F379C1770}"/>
          </ac:spMkLst>
        </pc:spChg>
        <pc:spChg chg="add">
          <ac:chgData name="Ketevan Kakabadze" userId="S::ketevan.kakabadze@bts.tech::b8d76a3f-6e23-46d5-8980-bbbfe0c7b63d" providerId="AD" clId="Web-{B9A8F58A-D8E0-75EF-1393-03EA01132AED}" dt="2020-01-28T21:54:06.271" v="2550"/>
          <ac:spMkLst>
            <pc:docMk/>
            <pc:sldMk cId="1550918064" sldId="259"/>
            <ac:spMk id="8" creationId="{15911E3A-C35B-4EF7-A355-B84E9A14AF4D}"/>
          </ac:spMkLst>
        </pc:spChg>
        <pc:grpChg chg="add">
          <ac:chgData name="Ketevan Kakabadze" userId="S::ketevan.kakabadze@bts.tech::b8d76a3f-6e23-46d5-8980-bbbfe0c7b63d" providerId="AD" clId="Web-{B9A8F58A-D8E0-75EF-1393-03EA01132AED}" dt="2020-01-28T21:54:06.271" v="2550"/>
          <ac:grpSpMkLst>
            <pc:docMk/>
            <pc:sldMk cId="1550918064" sldId="259"/>
            <ac:grpSpMk id="10" creationId="{E21ADB3D-AD65-44B4-847D-5E90E90A5D16}"/>
          </ac:grpSpMkLst>
        </pc:grpChg>
        <pc:grpChg chg="add">
          <ac:chgData name="Ketevan Kakabadze" userId="S::ketevan.kakabadze@bts.tech::b8d76a3f-6e23-46d5-8980-bbbfe0c7b63d" providerId="AD" clId="Web-{B9A8F58A-D8E0-75EF-1393-03EA01132AED}" dt="2020-01-28T21:54:06.271" v="2550"/>
          <ac:grpSpMkLst>
            <pc:docMk/>
            <pc:sldMk cId="1550918064" sldId="259"/>
            <ac:grpSpMk id="33" creationId="{5F8A7F7F-DD1A-4F41-98AC-B9CE2A620CDC}"/>
          </ac:grpSpMkLst>
        </pc:grpChg>
      </pc:sldChg>
      <pc:sldChg chg="addSp delSp modSp mod setBg">
        <pc:chgData name="Ketevan Kakabadze" userId="S::ketevan.kakabadze@bts.tech::b8d76a3f-6e23-46d5-8980-bbbfe0c7b63d" providerId="AD" clId="Web-{B9A8F58A-D8E0-75EF-1393-03EA01132AED}" dt="2020-01-28T22:00:50.101" v="2696" actId="20577"/>
        <pc:sldMkLst>
          <pc:docMk/>
          <pc:sldMk cId="2841415838" sldId="260"/>
        </pc:sldMkLst>
        <pc:spChg chg="mod">
          <ac:chgData name="Ketevan Kakabadze" userId="S::ketevan.kakabadze@bts.tech::b8d76a3f-6e23-46d5-8980-bbbfe0c7b63d" providerId="AD" clId="Web-{B9A8F58A-D8E0-75EF-1393-03EA01132AED}" dt="2020-01-28T21:55:31.509" v="2553"/>
          <ac:spMkLst>
            <pc:docMk/>
            <pc:sldMk cId="2841415838" sldId="260"/>
            <ac:spMk id="2" creationId="{EEC308B3-2A1A-4DF4-A3F8-6334D5589B5F}"/>
          </ac:spMkLst>
        </pc:spChg>
        <pc:spChg chg="mod">
          <ac:chgData name="Ketevan Kakabadze" userId="S::ketevan.kakabadze@bts.tech::b8d76a3f-6e23-46d5-8980-bbbfe0c7b63d" providerId="AD" clId="Web-{B9A8F58A-D8E0-75EF-1393-03EA01132AED}" dt="2020-01-28T22:00:50.101" v="2696" actId="20577"/>
          <ac:spMkLst>
            <pc:docMk/>
            <pc:sldMk cId="2841415838" sldId="260"/>
            <ac:spMk id="3" creationId="{6DE381F3-EAF4-4CFC-8A87-932F379C1770}"/>
          </ac:spMkLst>
        </pc:spChg>
        <pc:spChg chg="mod">
          <ac:chgData name="Ketevan Kakabadze" userId="S::ketevan.kakabadze@bts.tech::b8d76a3f-6e23-46d5-8980-bbbfe0c7b63d" providerId="AD" clId="Web-{B9A8F58A-D8E0-75EF-1393-03EA01132AED}" dt="2020-01-28T21:56:09.589" v="2600" actId="20577"/>
          <ac:spMkLst>
            <pc:docMk/>
            <pc:sldMk cId="2841415838" sldId="260"/>
            <ac:spMk id="7" creationId="{CD067B99-0D3D-46F5-8226-7E7BA904D27C}"/>
          </ac:spMkLst>
        </pc:spChg>
        <pc:spChg chg="add">
          <ac:chgData name="Ketevan Kakabadze" userId="S::ketevan.kakabadze@bts.tech::b8d76a3f-6e23-46d5-8980-bbbfe0c7b63d" providerId="AD" clId="Web-{B9A8F58A-D8E0-75EF-1393-03EA01132AED}" dt="2020-01-28T21:55:31.509" v="2553"/>
          <ac:spMkLst>
            <pc:docMk/>
            <pc:sldMk cId="2841415838" sldId="260"/>
            <ac:spMk id="9" creationId="{4C608BEB-860E-4094-8511-78603564A75E}"/>
          </ac:spMkLst>
        </pc:spChg>
        <pc:spChg chg="add del">
          <ac:chgData name="Ketevan Kakabadze" userId="S::ketevan.kakabadze@bts.tech::b8d76a3f-6e23-46d5-8980-bbbfe0c7b63d" providerId="AD" clId="Web-{B9A8F58A-D8E0-75EF-1393-03EA01132AED}" dt="2020-01-28T21:55:18.024" v="2552"/>
          <ac:spMkLst>
            <pc:docMk/>
            <pc:sldMk cId="2841415838" sldId="260"/>
            <ac:spMk id="12" creationId="{4C608BEB-860E-4094-8511-78603564A75E}"/>
          </ac:spMkLst>
        </pc:spChg>
        <pc:cxnChg chg="add">
          <ac:chgData name="Ketevan Kakabadze" userId="S::ketevan.kakabadze@bts.tech::b8d76a3f-6e23-46d5-8980-bbbfe0c7b63d" providerId="AD" clId="Web-{B9A8F58A-D8E0-75EF-1393-03EA01132AED}" dt="2020-01-28T21:55:31.509" v="2553"/>
          <ac:cxnSpMkLst>
            <pc:docMk/>
            <pc:sldMk cId="2841415838" sldId="260"/>
            <ac:cxnSpMk id="10" creationId="{1F16A8D4-FE87-4604-88B2-394B5D1EB437}"/>
          </ac:cxnSpMkLst>
        </pc:cxnChg>
        <pc:cxnChg chg="add del">
          <ac:chgData name="Ketevan Kakabadze" userId="S::ketevan.kakabadze@bts.tech::b8d76a3f-6e23-46d5-8980-bbbfe0c7b63d" providerId="AD" clId="Web-{B9A8F58A-D8E0-75EF-1393-03EA01132AED}" dt="2020-01-28T21:55:18.024" v="2552"/>
          <ac:cxnSpMkLst>
            <pc:docMk/>
            <pc:sldMk cId="2841415838" sldId="260"/>
            <ac:cxnSpMk id="14" creationId="{1F16A8D4-FE87-4604-88B2-394B5D1EB437}"/>
          </ac:cxnSpMkLst>
        </pc:cxnChg>
      </pc:sldChg>
      <pc:sldChg chg="addSp modSp mod setBg">
        <pc:chgData name="Ketevan Kakabadze" userId="S::ketevan.kakabadze@bts.tech::b8d76a3f-6e23-46d5-8980-bbbfe0c7b63d" providerId="AD" clId="Web-{B9A8F58A-D8E0-75EF-1393-03EA01132AED}" dt="2020-01-28T21:58:30.751" v="2620" actId="20577"/>
        <pc:sldMkLst>
          <pc:docMk/>
          <pc:sldMk cId="2336224777" sldId="261"/>
        </pc:sldMkLst>
        <pc:spChg chg="mod">
          <ac:chgData name="Ketevan Kakabadze" userId="S::ketevan.kakabadze@bts.tech::b8d76a3f-6e23-46d5-8980-bbbfe0c7b63d" providerId="AD" clId="Web-{B9A8F58A-D8E0-75EF-1393-03EA01132AED}" dt="2020-01-28T21:57:36.999" v="2607"/>
          <ac:spMkLst>
            <pc:docMk/>
            <pc:sldMk cId="2336224777" sldId="261"/>
            <ac:spMk id="2" creationId="{EEC308B3-2A1A-4DF4-A3F8-6334D5589B5F}"/>
          </ac:spMkLst>
        </pc:spChg>
        <pc:spChg chg="mod">
          <ac:chgData name="Ketevan Kakabadze" userId="S::ketevan.kakabadze@bts.tech::b8d76a3f-6e23-46d5-8980-bbbfe0c7b63d" providerId="AD" clId="Web-{B9A8F58A-D8E0-75EF-1393-03EA01132AED}" dt="2020-01-28T21:58:30.751" v="2620" actId="20577"/>
          <ac:spMkLst>
            <pc:docMk/>
            <pc:sldMk cId="2336224777" sldId="261"/>
            <ac:spMk id="3" creationId="{6DE381F3-EAF4-4CFC-8A87-932F379C1770}"/>
          </ac:spMkLst>
        </pc:spChg>
        <pc:spChg chg="add">
          <ac:chgData name="Ketevan Kakabadze" userId="S::ketevan.kakabadze@bts.tech::b8d76a3f-6e23-46d5-8980-bbbfe0c7b63d" providerId="AD" clId="Web-{B9A8F58A-D8E0-75EF-1393-03EA01132AED}" dt="2020-01-28T21:57:36.999" v="2607"/>
          <ac:spMkLst>
            <pc:docMk/>
            <pc:sldMk cId="2336224777" sldId="261"/>
            <ac:spMk id="8" creationId="{8817AC51-5572-44EE-A0DE-7A3748336FA8}"/>
          </ac:spMkLst>
        </pc:spChg>
      </pc:sldChg>
      <pc:sldChg chg="modSp">
        <pc:chgData name="Ketevan Kakabadze" userId="S::ketevan.kakabadze@bts.tech::b8d76a3f-6e23-46d5-8980-bbbfe0c7b63d" providerId="AD" clId="Web-{B9A8F58A-D8E0-75EF-1393-03EA01132AED}" dt="2020-01-28T20:43:27.235" v="26" actId="20577"/>
        <pc:sldMkLst>
          <pc:docMk/>
          <pc:sldMk cId="2873701939" sldId="265"/>
        </pc:sldMkLst>
        <pc:spChg chg="mod">
          <ac:chgData name="Ketevan Kakabadze" userId="S::ketevan.kakabadze@bts.tech::b8d76a3f-6e23-46d5-8980-bbbfe0c7b63d" providerId="AD" clId="Web-{B9A8F58A-D8E0-75EF-1393-03EA01132AED}" dt="2020-01-28T20:43:27.235" v="26" actId="20577"/>
          <ac:spMkLst>
            <pc:docMk/>
            <pc:sldMk cId="2873701939" sldId="265"/>
            <ac:spMk id="3" creationId="{4CDE88A2-2552-4833-A094-5975A83B4FCD}"/>
          </ac:spMkLst>
        </pc:spChg>
      </pc:sldChg>
      <pc:sldChg chg="del">
        <pc:chgData name="Ketevan Kakabadze" userId="S::ketevan.kakabadze@bts.tech::b8d76a3f-6e23-46d5-8980-bbbfe0c7b63d" providerId="AD" clId="Web-{B9A8F58A-D8E0-75EF-1393-03EA01132AED}" dt="2020-01-28T20:48:11.185" v="678"/>
        <pc:sldMkLst>
          <pc:docMk/>
          <pc:sldMk cId="3130007646" sldId="266"/>
        </pc:sldMkLst>
      </pc:sldChg>
      <pc:sldChg chg="modSp">
        <pc:chgData name="Ketevan Kakabadze" userId="S::ketevan.kakabadze@bts.tech::b8d76a3f-6e23-46d5-8980-bbbfe0c7b63d" providerId="AD" clId="Web-{B9A8F58A-D8E0-75EF-1393-03EA01132AED}" dt="2020-01-28T21:44:44.711" v="2321" actId="20577"/>
        <pc:sldMkLst>
          <pc:docMk/>
          <pc:sldMk cId="2109307301" sldId="267"/>
        </pc:sldMkLst>
        <pc:spChg chg="mod">
          <ac:chgData name="Ketevan Kakabadze" userId="S::ketevan.kakabadze@bts.tech::b8d76a3f-6e23-46d5-8980-bbbfe0c7b63d" providerId="AD" clId="Web-{B9A8F58A-D8E0-75EF-1393-03EA01132AED}" dt="2020-01-28T21:44:44.711" v="2321" actId="20577"/>
          <ac:spMkLst>
            <pc:docMk/>
            <pc:sldMk cId="2109307301" sldId="267"/>
            <ac:spMk id="3" creationId="{69396CBB-8D0E-400A-98DB-9177BE367EB8}"/>
          </ac:spMkLst>
        </pc:spChg>
      </pc:sldChg>
      <pc:sldChg chg="modSp">
        <pc:chgData name="Ketevan Kakabadze" userId="S::ketevan.kakabadze@bts.tech::b8d76a3f-6e23-46d5-8980-bbbfe0c7b63d" providerId="AD" clId="Web-{B9A8F58A-D8E0-75EF-1393-03EA01132AED}" dt="2020-01-28T21:53:46.614" v="2548" actId="20577"/>
        <pc:sldMkLst>
          <pc:docMk/>
          <pc:sldMk cId="2425866136" sldId="269"/>
        </pc:sldMkLst>
        <pc:spChg chg="mod">
          <ac:chgData name="Ketevan Kakabadze" userId="S::ketevan.kakabadze@bts.tech::b8d76a3f-6e23-46d5-8980-bbbfe0c7b63d" providerId="AD" clId="Web-{B9A8F58A-D8E0-75EF-1393-03EA01132AED}" dt="2020-01-28T21:53:46.614" v="2548" actId="20577"/>
          <ac:spMkLst>
            <pc:docMk/>
            <pc:sldMk cId="2425866136" sldId="269"/>
            <ac:spMk id="3" creationId="{5EDA2511-762E-4313-A1EF-9901B6CB1403}"/>
          </ac:spMkLst>
        </pc:spChg>
      </pc:sldChg>
      <pc:sldChg chg="modSp">
        <pc:chgData name="Ketevan Kakabadze" userId="S::ketevan.kakabadze@bts.tech::b8d76a3f-6e23-46d5-8980-bbbfe0c7b63d" providerId="AD" clId="Web-{B9A8F58A-D8E0-75EF-1393-03EA01132AED}" dt="2020-01-28T21:27:24.442" v="1492" actId="20577"/>
        <pc:sldMkLst>
          <pc:docMk/>
          <pc:sldMk cId="2103254048" sldId="270"/>
        </pc:sldMkLst>
        <pc:spChg chg="mod">
          <ac:chgData name="Ketevan Kakabadze" userId="S::ketevan.kakabadze@bts.tech::b8d76a3f-6e23-46d5-8980-bbbfe0c7b63d" providerId="AD" clId="Web-{B9A8F58A-D8E0-75EF-1393-03EA01132AED}" dt="2020-01-28T21:27:24.442" v="1492" actId="20577"/>
          <ac:spMkLst>
            <pc:docMk/>
            <pc:sldMk cId="2103254048" sldId="270"/>
            <ac:spMk id="3" creationId="{8B736364-3D7E-4457-B9A8-5B74A857F103}"/>
          </ac:spMkLst>
        </pc:spChg>
      </pc:sldChg>
      <pc:sldChg chg="addSp delSp modSp mod setBg">
        <pc:chgData name="Ketevan Kakabadze" userId="S::ketevan.kakabadze@bts.tech::b8d76a3f-6e23-46d5-8980-bbbfe0c7b63d" providerId="AD" clId="Web-{B9A8F58A-D8E0-75EF-1393-03EA01132AED}" dt="2020-01-28T22:07:36.504" v="2735" actId="20577"/>
        <pc:sldMkLst>
          <pc:docMk/>
          <pc:sldMk cId="2146633423" sldId="271"/>
        </pc:sldMkLst>
        <pc:spChg chg="mod">
          <ac:chgData name="Ketevan Kakabadze" userId="S::ketevan.kakabadze@bts.tech::b8d76a3f-6e23-46d5-8980-bbbfe0c7b63d" providerId="AD" clId="Web-{B9A8F58A-D8E0-75EF-1393-03EA01132AED}" dt="2020-01-28T22:06:58.440" v="2732"/>
          <ac:spMkLst>
            <pc:docMk/>
            <pc:sldMk cId="2146633423" sldId="271"/>
            <ac:spMk id="2" creationId="{FA37116D-E6C4-4D7F-AF13-4E478F204BF9}"/>
          </ac:spMkLst>
        </pc:spChg>
        <pc:spChg chg="mod ord">
          <ac:chgData name="Ketevan Kakabadze" userId="S::ketevan.kakabadze@bts.tech::b8d76a3f-6e23-46d5-8980-bbbfe0c7b63d" providerId="AD" clId="Web-{B9A8F58A-D8E0-75EF-1393-03EA01132AED}" dt="2020-01-28T22:07:36.504" v="2735" actId="20577"/>
          <ac:spMkLst>
            <pc:docMk/>
            <pc:sldMk cId="2146633423" sldId="271"/>
            <ac:spMk id="3" creationId="{20AA7A35-EDC0-43F4-B700-06B404A4EC02}"/>
          </ac:spMkLst>
        </pc:spChg>
        <pc:spChg chg="add del mod">
          <ac:chgData name="Ketevan Kakabadze" userId="S::ketevan.kakabadze@bts.tech::b8d76a3f-6e23-46d5-8980-bbbfe0c7b63d" providerId="AD" clId="Web-{B9A8F58A-D8E0-75EF-1393-03EA01132AED}" dt="2020-01-28T22:03:45.814" v="2703"/>
          <ac:spMkLst>
            <pc:docMk/>
            <pc:sldMk cId="2146633423" sldId="271"/>
            <ac:spMk id="6" creationId="{766285C4-BA47-41A5-BD51-2B47497F1277}"/>
          </ac:spMkLst>
        </pc:spChg>
        <pc:spChg chg="add del mod">
          <ac:chgData name="Ketevan Kakabadze" userId="S::ketevan.kakabadze@bts.tech::b8d76a3f-6e23-46d5-8980-bbbfe0c7b63d" providerId="AD" clId="Web-{B9A8F58A-D8E0-75EF-1393-03EA01132AED}" dt="2020-01-28T22:04:08.023" v="2708"/>
          <ac:spMkLst>
            <pc:docMk/>
            <pc:sldMk cId="2146633423" sldId="271"/>
            <ac:spMk id="10" creationId="{24A4EB1C-CA80-4201-80A6-D385ED2D866C}"/>
          </ac:spMkLst>
        </pc:spChg>
        <pc:spChg chg="add del mod">
          <ac:chgData name="Ketevan Kakabadze" userId="S::ketevan.kakabadze@bts.tech::b8d76a3f-6e23-46d5-8980-bbbfe0c7b63d" providerId="AD" clId="Web-{B9A8F58A-D8E0-75EF-1393-03EA01132AED}" dt="2020-01-28T22:05:02.119" v="2715"/>
          <ac:spMkLst>
            <pc:docMk/>
            <pc:sldMk cId="2146633423" sldId="271"/>
            <ac:spMk id="17" creationId="{5CD3139F-7EC3-4670-A5CE-265AAB1E8346}"/>
          </ac:spMkLst>
        </pc:spChg>
        <pc:spChg chg="add del mod">
          <ac:chgData name="Ketevan Kakabadze" userId="S::ketevan.kakabadze@bts.tech::b8d76a3f-6e23-46d5-8980-bbbfe0c7b63d" providerId="AD" clId="Web-{B9A8F58A-D8E0-75EF-1393-03EA01132AED}" dt="2020-01-28T22:05:51.043" v="2720"/>
          <ac:spMkLst>
            <pc:docMk/>
            <pc:sldMk cId="2146633423" sldId="271"/>
            <ac:spMk id="21" creationId="{F9356CA8-4860-4A28-BE2A-529F8E034E80}"/>
          </ac:spMkLst>
        </pc:spChg>
        <pc:spChg chg="add del mod">
          <ac:chgData name="Ketevan Kakabadze" userId="S::ketevan.kakabadze@bts.tech::b8d76a3f-6e23-46d5-8980-bbbfe0c7b63d" providerId="AD" clId="Web-{B9A8F58A-D8E0-75EF-1393-03EA01132AED}" dt="2020-01-28T22:06:45.718" v="2727"/>
          <ac:spMkLst>
            <pc:docMk/>
            <pc:sldMk cId="2146633423" sldId="271"/>
            <ac:spMk id="26" creationId="{DA594A5E-E238-47EF-AED7-6A8C53AD671F}"/>
          </ac:spMkLst>
        </pc:spChg>
        <pc:spChg chg="add mod">
          <ac:chgData name="Ketevan Kakabadze" userId="S::ketevan.kakabadze@bts.tech::b8d76a3f-6e23-46d5-8980-bbbfe0c7b63d" providerId="AD" clId="Web-{B9A8F58A-D8E0-75EF-1393-03EA01132AED}" dt="2020-01-28T22:06:58.440" v="2732"/>
          <ac:spMkLst>
            <pc:docMk/>
            <pc:sldMk cId="2146633423" sldId="271"/>
            <ac:spMk id="30" creationId="{3A6852FB-A7F5-41CB-95F5-87E1C98949F9}"/>
          </ac:spMkLst>
        </pc:spChg>
        <pc:spChg chg="add del">
          <ac:chgData name="Ketevan Kakabadze" userId="S::ketevan.kakabadze@bts.tech::b8d76a3f-6e23-46d5-8980-bbbfe0c7b63d" providerId="AD" clId="Web-{B9A8F58A-D8E0-75EF-1393-03EA01132AED}" dt="2020-01-28T22:06:58.440" v="2732"/>
          <ac:spMkLst>
            <pc:docMk/>
            <pc:sldMk cId="2146633423" sldId="271"/>
            <ac:spMk id="31" creationId="{4038CB10-1F5C-4D54-9DF7-12586DE5B007}"/>
          </ac:spMkLst>
        </pc:spChg>
        <pc:spChg chg="add del">
          <ac:chgData name="Ketevan Kakabadze" userId="S::ketevan.kakabadze@bts.tech::b8d76a3f-6e23-46d5-8980-bbbfe0c7b63d" providerId="AD" clId="Web-{B9A8F58A-D8E0-75EF-1393-03EA01132AED}" dt="2020-01-28T22:06:58.440" v="2732"/>
          <ac:spMkLst>
            <pc:docMk/>
            <pc:sldMk cId="2146633423" sldId="271"/>
            <ac:spMk id="33" creationId="{73ED6512-6858-4552-B699-9A97FE9A4EA2}"/>
          </ac:spMkLst>
        </pc:spChg>
        <pc:spChg chg="add">
          <ac:chgData name="Ketevan Kakabadze" userId="S::ketevan.kakabadze@bts.tech::b8d76a3f-6e23-46d5-8980-bbbfe0c7b63d" providerId="AD" clId="Web-{B9A8F58A-D8E0-75EF-1393-03EA01132AED}" dt="2020-01-28T22:06:58.440" v="2732"/>
          <ac:spMkLst>
            <pc:docMk/>
            <pc:sldMk cId="2146633423" sldId="271"/>
            <ac:spMk id="38" creationId="{3CD9DF72-87A3-404E-A828-84CBF11A8303}"/>
          </ac:spMkLst>
        </pc:spChg>
        <pc:grpChg chg="add del">
          <ac:chgData name="Ketevan Kakabadze" userId="S::ketevan.kakabadze@bts.tech::b8d76a3f-6e23-46d5-8980-bbbfe0c7b63d" providerId="AD" clId="Web-{B9A8F58A-D8E0-75EF-1393-03EA01132AED}" dt="2020-01-28T22:04:38.353" v="2714"/>
          <ac:grpSpMkLst>
            <pc:docMk/>
            <pc:sldMk cId="2146633423" sldId="271"/>
            <ac:grpSpMk id="11" creationId="{86B9D198-D4E4-4CB6-BEE2-54E9BE6EBFBA}"/>
          </ac:grpSpMkLst>
        </pc:grpChg>
        <pc:picChg chg="add del mod">
          <ac:chgData name="Ketevan Kakabadze" userId="S::ketevan.kakabadze@bts.tech::b8d76a3f-6e23-46d5-8980-bbbfe0c7b63d" providerId="AD" clId="Web-{B9A8F58A-D8E0-75EF-1393-03EA01132AED}" dt="2020-01-28T22:03:45.814" v="2703"/>
          <ac:picMkLst>
            <pc:docMk/>
            <pc:sldMk cId="2146633423" sldId="271"/>
            <ac:picMk id="4" creationId="{78BDBDB9-D8F2-4FB9-AADA-70671A275F8D}"/>
          </ac:picMkLst>
        </pc:picChg>
        <pc:picChg chg="add del mod">
          <ac:chgData name="Ketevan Kakabadze" userId="S::ketevan.kakabadze@bts.tech::b8d76a3f-6e23-46d5-8980-bbbfe0c7b63d" providerId="AD" clId="Web-{B9A8F58A-D8E0-75EF-1393-03EA01132AED}" dt="2020-01-28T22:04:08.023" v="2709"/>
          <ac:picMkLst>
            <pc:docMk/>
            <pc:sldMk cId="2146633423" sldId="271"/>
            <ac:picMk id="8" creationId="{EFF1F930-1057-4903-AC64-31BB62F000D9}"/>
          </ac:picMkLst>
        </pc:picChg>
        <pc:picChg chg="add del mod">
          <ac:chgData name="Ketevan Kakabadze" userId="S::ketevan.kakabadze@bts.tech::b8d76a3f-6e23-46d5-8980-bbbfe0c7b63d" providerId="AD" clId="Web-{B9A8F58A-D8E0-75EF-1393-03EA01132AED}" dt="2020-01-28T22:05:02.119" v="2715"/>
          <ac:picMkLst>
            <pc:docMk/>
            <pc:sldMk cId="2146633423" sldId="271"/>
            <ac:picMk id="15" creationId="{A1A75160-2A43-42A3-9ADF-EB6BD47EAB69}"/>
          </ac:picMkLst>
        </pc:picChg>
        <pc:picChg chg="add del mod">
          <ac:chgData name="Ketevan Kakabadze" userId="S::ketevan.kakabadze@bts.tech::b8d76a3f-6e23-46d5-8980-bbbfe0c7b63d" providerId="AD" clId="Web-{B9A8F58A-D8E0-75EF-1393-03EA01132AED}" dt="2020-01-28T22:05:51.043" v="2721"/>
          <ac:picMkLst>
            <pc:docMk/>
            <pc:sldMk cId="2146633423" sldId="271"/>
            <ac:picMk id="19" creationId="{0E5B1664-55A9-4094-96BF-7751757EEFFE}"/>
          </ac:picMkLst>
        </pc:picChg>
        <pc:picChg chg="add del mod">
          <ac:chgData name="Ketevan Kakabadze" userId="S::ketevan.kakabadze@bts.tech::b8d76a3f-6e23-46d5-8980-bbbfe0c7b63d" providerId="AD" clId="Web-{B9A8F58A-D8E0-75EF-1393-03EA01132AED}" dt="2020-01-28T22:06:45.718" v="2727"/>
          <ac:picMkLst>
            <pc:docMk/>
            <pc:sldMk cId="2146633423" sldId="271"/>
            <ac:picMk id="24" creationId="{1F343F88-FD53-41E2-BAFD-C152817DCCDC}"/>
          </ac:picMkLst>
        </pc:picChg>
        <pc:picChg chg="add mod ord">
          <ac:chgData name="Ketevan Kakabadze" userId="S::ketevan.kakabadze@bts.tech::b8d76a3f-6e23-46d5-8980-bbbfe0c7b63d" providerId="AD" clId="Web-{B9A8F58A-D8E0-75EF-1393-03EA01132AED}" dt="2020-01-28T22:06:58.440" v="2732"/>
          <ac:picMkLst>
            <pc:docMk/>
            <pc:sldMk cId="2146633423" sldId="271"/>
            <ac:picMk id="28" creationId="{45950955-C4A8-41E7-A73D-D3F2835EC6D2}"/>
          </ac:picMkLst>
        </pc:picChg>
        <pc:cxnChg chg="add del">
          <ac:chgData name="Ketevan Kakabadze" userId="S::ketevan.kakabadze@bts.tech::b8d76a3f-6e23-46d5-8980-bbbfe0c7b63d" providerId="AD" clId="Web-{B9A8F58A-D8E0-75EF-1393-03EA01132AED}" dt="2020-01-28T22:06:32.983" v="2726"/>
          <ac:cxnSpMkLst>
            <pc:docMk/>
            <pc:sldMk cId="2146633423" sldId="271"/>
            <ac:cxnSpMk id="22" creationId="{E4A809D5-3600-46D4-A466-67F2349A54FB}"/>
          </ac:cxnSpMkLst>
        </pc:cxnChg>
        <pc:cxnChg chg="add">
          <ac:chgData name="Ketevan Kakabadze" userId="S::ketevan.kakabadze@bts.tech::b8d76a3f-6e23-46d5-8980-bbbfe0c7b63d" providerId="AD" clId="Web-{B9A8F58A-D8E0-75EF-1393-03EA01132AED}" dt="2020-01-28T22:06:58.440" v="2732"/>
          <ac:cxnSpMkLst>
            <pc:docMk/>
            <pc:sldMk cId="2146633423" sldId="271"/>
            <ac:cxnSpMk id="40" creationId="{20E3A342-4D61-4E3F-AF90-1AB42AEB96CC}"/>
          </ac:cxnSpMkLst>
        </pc:cxnChg>
      </pc:sldChg>
      <pc:sldChg chg="modSp new del">
        <pc:chgData name="Ketevan Kakabadze" userId="S::ketevan.kakabadze@bts.tech::b8d76a3f-6e23-46d5-8980-bbbfe0c7b63d" providerId="AD" clId="Web-{B9A8F58A-D8E0-75EF-1393-03EA01132AED}" dt="2020-01-28T21:52:08.215" v="2530"/>
        <pc:sldMkLst>
          <pc:docMk/>
          <pc:sldMk cId="3234964951" sldId="272"/>
        </pc:sldMkLst>
        <pc:spChg chg="mod">
          <ac:chgData name="Ketevan Kakabadze" userId="S::ketevan.kakabadze@bts.tech::b8d76a3f-6e23-46d5-8980-bbbfe0c7b63d" providerId="AD" clId="Web-{B9A8F58A-D8E0-75EF-1393-03EA01132AED}" dt="2020-01-28T21:50:23.195" v="2387" actId="20577"/>
          <ac:spMkLst>
            <pc:docMk/>
            <pc:sldMk cId="3234964951" sldId="272"/>
            <ac:spMk id="2" creationId="{B4544ACB-251F-487D-995F-0658B45C1A0D}"/>
          </ac:spMkLst>
        </pc:spChg>
        <pc:spChg chg="mod">
          <ac:chgData name="Ketevan Kakabadze" userId="S::ketevan.kakabadze@bts.tech::b8d76a3f-6e23-46d5-8980-bbbfe0c7b63d" providerId="AD" clId="Web-{B9A8F58A-D8E0-75EF-1393-03EA01132AED}" dt="2020-01-28T21:51:42.636" v="2528" actId="20577"/>
          <ac:spMkLst>
            <pc:docMk/>
            <pc:sldMk cId="3234964951" sldId="272"/>
            <ac:spMk id="3" creationId="{1B977D9D-0338-4F09-8B08-97E7A2BB0A72}"/>
          </ac:spMkLst>
        </pc:spChg>
      </pc:sldChg>
    </pc:docChg>
  </pc:docChgLst>
  <pc:docChgLst>
    <pc:chgData name="Alejandro Schwartz" userId="S::alejandro.schwartz@bts.tech::9b6c3fe6-378d-4670-8e6f-58073b2f3af3" providerId="AD" clId="Web-{D8FB6A36-1F8D-A035-B865-9ED60DE38FC0}"/>
    <pc:docChg chg="modSld">
      <pc:chgData name="Alejandro Schwartz" userId="S::alejandro.schwartz@bts.tech::9b6c3fe6-378d-4670-8e6f-58073b2f3af3" providerId="AD" clId="Web-{D8FB6A36-1F8D-A035-B865-9ED60DE38FC0}" dt="2020-01-28T23:17:03.231" v="21" actId="20577"/>
      <pc:docMkLst>
        <pc:docMk/>
      </pc:docMkLst>
      <pc:sldChg chg="addSp delSp modSp mod setClrOvrMap">
        <pc:chgData name="Alejandro Schwartz" userId="S::alejandro.schwartz@bts.tech::9b6c3fe6-378d-4670-8e6f-58073b2f3af3" providerId="AD" clId="Web-{D8FB6A36-1F8D-A035-B865-9ED60DE38FC0}" dt="2020-01-28T23:13:59.202" v="6" actId="14100"/>
        <pc:sldMkLst>
          <pc:docMk/>
          <pc:sldMk cId="2743876513" sldId="258"/>
        </pc:sldMkLst>
        <pc:spChg chg="mod">
          <ac:chgData name="Alejandro Schwartz" userId="S::alejandro.schwartz@bts.tech::9b6c3fe6-378d-4670-8e6f-58073b2f3af3" providerId="AD" clId="Web-{D8FB6A36-1F8D-A035-B865-9ED60DE38FC0}" dt="2020-01-28T23:13:59.202" v="6" actId="14100"/>
          <ac:spMkLst>
            <pc:docMk/>
            <pc:sldMk cId="2743876513" sldId="258"/>
            <ac:spMk id="2" creationId="{EEC308B3-2A1A-4DF4-A3F8-6334D5589B5F}"/>
          </ac:spMkLst>
        </pc:spChg>
        <pc:spChg chg="mod">
          <ac:chgData name="Alejandro Schwartz" userId="S::alejandro.schwartz@bts.tech::9b6c3fe6-378d-4670-8e6f-58073b2f3af3" providerId="AD" clId="Web-{D8FB6A36-1F8D-A035-B865-9ED60DE38FC0}" dt="2020-01-28T23:13:23.515" v="1" actId="1076"/>
          <ac:spMkLst>
            <pc:docMk/>
            <pc:sldMk cId="2743876513" sldId="258"/>
            <ac:spMk id="3" creationId="{6DE381F3-EAF4-4CFC-8A87-932F379C1770}"/>
          </ac:spMkLst>
        </pc:spChg>
        <pc:spChg chg="del">
          <ac:chgData name="Alejandro Schwartz" userId="S::alejandro.schwartz@bts.tech::9b6c3fe6-378d-4670-8e6f-58073b2f3af3" providerId="AD" clId="Web-{D8FB6A36-1F8D-A035-B865-9ED60DE38FC0}" dt="2020-01-28T23:13:08.921" v="0"/>
          <ac:spMkLst>
            <pc:docMk/>
            <pc:sldMk cId="2743876513" sldId="258"/>
            <ac:spMk id="4" creationId="{9228552E-C8B1-4A80-8448-0787CE0FC704}"/>
          </ac:spMkLst>
        </pc:spChg>
        <pc:spChg chg="del">
          <ac:chgData name="Alejandro Schwartz" userId="S::alejandro.schwartz@bts.tech::9b6c3fe6-378d-4670-8e6f-58073b2f3af3" providerId="AD" clId="Web-{D8FB6A36-1F8D-A035-B865-9ED60DE38FC0}" dt="2020-01-28T23:13:08.921" v="0"/>
          <ac:spMkLst>
            <pc:docMk/>
            <pc:sldMk cId="2743876513" sldId="258"/>
            <ac:spMk id="29" creationId="{4E73EB10-AEDA-42B9-9D11-54E59B48D47A}"/>
          </ac:spMkLst>
        </pc:spChg>
        <pc:spChg chg="del">
          <ac:chgData name="Alejandro Schwartz" userId="S::alejandro.schwartz@bts.tech::9b6c3fe6-378d-4670-8e6f-58073b2f3af3" providerId="AD" clId="Web-{D8FB6A36-1F8D-A035-B865-9ED60DE38FC0}" dt="2020-01-28T23:13:08.921" v="0"/>
          <ac:spMkLst>
            <pc:docMk/>
            <pc:sldMk cId="2743876513" sldId="258"/>
            <ac:spMk id="31" creationId="{72DEF309-605D-4117-9340-6D589B6C3A34}"/>
          </ac:spMkLst>
        </pc:spChg>
        <pc:spChg chg="add">
          <ac:chgData name="Alejandro Schwartz" userId="S::alejandro.schwartz@bts.tech::9b6c3fe6-378d-4670-8e6f-58073b2f3af3" providerId="AD" clId="Web-{D8FB6A36-1F8D-A035-B865-9ED60DE38FC0}" dt="2020-01-28T23:13:08.921" v="0"/>
          <ac:spMkLst>
            <pc:docMk/>
            <pc:sldMk cId="2743876513" sldId="258"/>
            <ac:spMk id="33" creationId="{C5E6CFF1-2F42-4E10-9A97-F116F46F53FE}"/>
          </ac:spMkLst>
        </pc:spChg>
        <pc:picChg chg="mod ord">
          <ac:chgData name="Alejandro Schwartz" userId="S::alejandro.schwartz@bts.tech::9b6c3fe6-378d-4670-8e6f-58073b2f3af3" providerId="AD" clId="Web-{D8FB6A36-1F8D-A035-B865-9ED60DE38FC0}" dt="2020-01-28T23:13:08.921" v="0"/>
          <ac:picMkLst>
            <pc:docMk/>
            <pc:sldMk cId="2743876513" sldId="258"/>
            <ac:picMk id="7" creationId="{EFF286CB-3F87-4931-9FE0-F570496924A2}"/>
          </ac:picMkLst>
        </pc:picChg>
        <pc:cxnChg chg="add">
          <ac:chgData name="Alejandro Schwartz" userId="S::alejandro.schwartz@bts.tech::9b6c3fe6-378d-4670-8e6f-58073b2f3af3" providerId="AD" clId="Web-{D8FB6A36-1F8D-A035-B865-9ED60DE38FC0}" dt="2020-01-28T23:13:08.921" v="0"/>
          <ac:cxnSpMkLst>
            <pc:docMk/>
            <pc:sldMk cId="2743876513" sldId="258"/>
            <ac:cxnSpMk id="34" creationId="{67182200-4859-4C8D-BCBB-55B245C28BA3}"/>
          </ac:cxnSpMkLst>
        </pc:cxnChg>
      </pc:sldChg>
      <pc:sldChg chg="addSp modSp">
        <pc:chgData name="Alejandro Schwartz" userId="S::alejandro.schwartz@bts.tech::9b6c3fe6-378d-4670-8e6f-58073b2f3af3" providerId="AD" clId="Web-{D8FB6A36-1F8D-A035-B865-9ED60DE38FC0}" dt="2020-01-28T23:17:01.559" v="19" actId="20577"/>
        <pc:sldMkLst>
          <pc:docMk/>
          <pc:sldMk cId="2873701939" sldId="265"/>
        </pc:sldMkLst>
        <pc:spChg chg="mod">
          <ac:chgData name="Alejandro Schwartz" userId="S::alejandro.schwartz@bts.tech::9b6c3fe6-378d-4670-8e6f-58073b2f3af3" providerId="AD" clId="Web-{D8FB6A36-1F8D-A035-B865-9ED60DE38FC0}" dt="2020-01-28T23:17:01.559" v="19" actId="20577"/>
          <ac:spMkLst>
            <pc:docMk/>
            <pc:sldMk cId="2873701939" sldId="265"/>
            <ac:spMk id="2" creationId="{99D27B1A-EF8F-48B6-8B3A-FF0B1E4B6C91}"/>
          </ac:spMkLst>
        </pc:spChg>
        <pc:picChg chg="add mod ord">
          <ac:chgData name="Alejandro Schwartz" userId="S::alejandro.schwartz@bts.tech::9b6c3fe6-378d-4670-8e6f-58073b2f3af3" providerId="AD" clId="Web-{D8FB6A36-1F8D-A035-B865-9ED60DE38FC0}" dt="2020-01-28T23:16:21.138" v="10"/>
          <ac:picMkLst>
            <pc:docMk/>
            <pc:sldMk cId="2873701939" sldId="265"/>
            <ac:picMk id="30" creationId="{D94BBCBC-10BA-4D45-8872-119E54E98698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8T13:54:05.495" idx="1">
    <p:pos x="10" y="10"/>
    <p:text>​
https://www.bicing.barcelona/es/datos-bicing##reference-1​
​
https://ajuntament.barcelona.cat/bicicleta/es/noticia/ael-bicing-pedalea-mzas-lejos-que-nunca
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26B255-1908-4C21-AD98-ED1ED11F32BC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9274F48-3370-4CBD-A888-995D3ABEA928}">
      <dgm:prSet/>
      <dgm:spPr/>
      <dgm:t>
        <a:bodyPr/>
        <a:lstStyle/>
        <a:p>
          <a:r>
            <a:rPr lang="en-GB"/>
            <a:t>Introduction to the team</a:t>
          </a:r>
          <a:endParaRPr lang="en-US"/>
        </a:p>
      </dgm:t>
    </dgm:pt>
    <dgm:pt modelId="{88D6D45A-07B8-4D34-B743-B0091448A4AF}" type="parTrans" cxnId="{F2A878F1-E86B-4EC5-B01B-EB0921AC06CC}">
      <dgm:prSet/>
      <dgm:spPr/>
      <dgm:t>
        <a:bodyPr/>
        <a:lstStyle/>
        <a:p>
          <a:endParaRPr lang="en-US"/>
        </a:p>
      </dgm:t>
    </dgm:pt>
    <dgm:pt modelId="{896FDA79-30C0-4F11-9614-12B1C5E3B750}" type="sibTrans" cxnId="{F2A878F1-E86B-4EC5-B01B-EB0921AC06CC}">
      <dgm:prSet/>
      <dgm:spPr/>
      <dgm:t>
        <a:bodyPr/>
        <a:lstStyle/>
        <a:p>
          <a:endParaRPr lang="en-US"/>
        </a:p>
      </dgm:t>
    </dgm:pt>
    <dgm:pt modelId="{8322CEEC-3069-49D1-961C-E5943B63F2E1}">
      <dgm:prSet/>
      <dgm:spPr/>
      <dgm:t>
        <a:bodyPr/>
        <a:lstStyle/>
        <a:p>
          <a:r>
            <a:rPr lang="en-GB"/>
            <a:t>Introduction to the topic – status quo</a:t>
          </a:r>
          <a:endParaRPr lang="en-US"/>
        </a:p>
      </dgm:t>
    </dgm:pt>
    <dgm:pt modelId="{6228B5A0-347D-44CE-99A8-310DC42C6E6F}" type="parTrans" cxnId="{8E803D91-823C-4F11-A103-E305F1112778}">
      <dgm:prSet/>
      <dgm:spPr/>
      <dgm:t>
        <a:bodyPr/>
        <a:lstStyle/>
        <a:p>
          <a:endParaRPr lang="en-US"/>
        </a:p>
      </dgm:t>
    </dgm:pt>
    <dgm:pt modelId="{BD0AD55A-61A2-4102-92DF-613E3A6C5D12}" type="sibTrans" cxnId="{8E803D91-823C-4F11-A103-E305F1112778}">
      <dgm:prSet/>
      <dgm:spPr/>
      <dgm:t>
        <a:bodyPr/>
        <a:lstStyle/>
        <a:p>
          <a:endParaRPr lang="en-US"/>
        </a:p>
      </dgm:t>
    </dgm:pt>
    <dgm:pt modelId="{E7F16757-3042-46A1-9DB9-AF43230D6202}">
      <dgm:prSet/>
      <dgm:spPr/>
      <dgm:t>
        <a:bodyPr/>
        <a:lstStyle/>
        <a:p>
          <a:r>
            <a:rPr lang="en-GB"/>
            <a:t>USP &amp; value proposition</a:t>
          </a:r>
          <a:endParaRPr lang="en-US"/>
        </a:p>
      </dgm:t>
    </dgm:pt>
    <dgm:pt modelId="{4512C5ED-70DE-4063-AC70-0CADF4915D32}" type="parTrans" cxnId="{8B9084B5-CA32-496A-AB77-005C3F17C228}">
      <dgm:prSet/>
      <dgm:spPr/>
      <dgm:t>
        <a:bodyPr/>
        <a:lstStyle/>
        <a:p>
          <a:endParaRPr lang="en-US"/>
        </a:p>
      </dgm:t>
    </dgm:pt>
    <dgm:pt modelId="{9073179F-3CD7-499B-B0E7-5062882CA7AF}" type="sibTrans" cxnId="{8B9084B5-CA32-496A-AB77-005C3F17C228}">
      <dgm:prSet/>
      <dgm:spPr/>
      <dgm:t>
        <a:bodyPr/>
        <a:lstStyle/>
        <a:p>
          <a:endParaRPr lang="en-US"/>
        </a:p>
      </dgm:t>
    </dgm:pt>
    <dgm:pt modelId="{8A98B70B-3A82-4C43-A761-88CFD097814E}">
      <dgm:prSet/>
      <dgm:spPr/>
      <dgm:t>
        <a:bodyPr/>
        <a:lstStyle/>
        <a:p>
          <a:r>
            <a:rPr lang="en-GB"/>
            <a:t>Available data</a:t>
          </a:r>
          <a:endParaRPr lang="en-US"/>
        </a:p>
      </dgm:t>
    </dgm:pt>
    <dgm:pt modelId="{559DAF3C-EB1E-47FE-9625-C79389BE2DF7}" type="parTrans" cxnId="{27F3E4E4-B89A-4D87-8890-5E3DBBF121C3}">
      <dgm:prSet/>
      <dgm:spPr/>
      <dgm:t>
        <a:bodyPr/>
        <a:lstStyle/>
        <a:p>
          <a:endParaRPr lang="en-US"/>
        </a:p>
      </dgm:t>
    </dgm:pt>
    <dgm:pt modelId="{07C50DA0-1A95-45BE-8AA2-7375CA0AF7F0}" type="sibTrans" cxnId="{27F3E4E4-B89A-4D87-8890-5E3DBBF121C3}">
      <dgm:prSet/>
      <dgm:spPr/>
      <dgm:t>
        <a:bodyPr/>
        <a:lstStyle/>
        <a:p>
          <a:endParaRPr lang="en-US"/>
        </a:p>
      </dgm:t>
    </dgm:pt>
    <dgm:pt modelId="{A2EC9D76-32B8-4C23-AAAA-DBC901BF13CF}">
      <dgm:prSet/>
      <dgm:spPr/>
      <dgm:t>
        <a:bodyPr/>
        <a:lstStyle/>
        <a:p>
          <a:r>
            <a:rPr lang="en-GB"/>
            <a:t>Solution</a:t>
          </a:r>
          <a:endParaRPr lang="en-US"/>
        </a:p>
      </dgm:t>
    </dgm:pt>
    <dgm:pt modelId="{FDAF7A68-9F1B-45CF-9311-933F9EC2810D}" type="parTrans" cxnId="{40473773-9395-4931-BA74-239468B23CA9}">
      <dgm:prSet/>
      <dgm:spPr/>
      <dgm:t>
        <a:bodyPr/>
        <a:lstStyle/>
        <a:p>
          <a:endParaRPr lang="en-US"/>
        </a:p>
      </dgm:t>
    </dgm:pt>
    <dgm:pt modelId="{F23FD98E-8616-4D2B-82B2-8F8963DA4F26}" type="sibTrans" cxnId="{40473773-9395-4931-BA74-239468B23CA9}">
      <dgm:prSet/>
      <dgm:spPr/>
      <dgm:t>
        <a:bodyPr/>
        <a:lstStyle/>
        <a:p>
          <a:endParaRPr lang="en-US"/>
        </a:p>
      </dgm:t>
    </dgm:pt>
    <dgm:pt modelId="{13633E62-DADF-48C8-AF2B-443407B5BB8D}" type="pres">
      <dgm:prSet presAssocID="{7226B255-1908-4C21-AD98-ED1ED11F32BC}" presName="vert0" presStyleCnt="0">
        <dgm:presLayoutVars>
          <dgm:dir/>
          <dgm:animOne val="branch"/>
          <dgm:animLvl val="lvl"/>
        </dgm:presLayoutVars>
      </dgm:prSet>
      <dgm:spPr/>
    </dgm:pt>
    <dgm:pt modelId="{A7BD2E43-4F61-4934-A36A-2D741F57F155}" type="pres">
      <dgm:prSet presAssocID="{E9274F48-3370-4CBD-A888-995D3ABEA928}" presName="thickLine" presStyleLbl="alignNode1" presStyleIdx="0" presStyleCnt="5"/>
      <dgm:spPr/>
    </dgm:pt>
    <dgm:pt modelId="{AF6E64EB-83F7-497E-BC5F-44B1EA10454A}" type="pres">
      <dgm:prSet presAssocID="{E9274F48-3370-4CBD-A888-995D3ABEA928}" presName="horz1" presStyleCnt="0"/>
      <dgm:spPr/>
    </dgm:pt>
    <dgm:pt modelId="{72271C4B-88DC-4403-A31C-A5CB6D2890AB}" type="pres">
      <dgm:prSet presAssocID="{E9274F48-3370-4CBD-A888-995D3ABEA928}" presName="tx1" presStyleLbl="revTx" presStyleIdx="0" presStyleCnt="5"/>
      <dgm:spPr/>
    </dgm:pt>
    <dgm:pt modelId="{6D99717A-35E9-4A75-A509-0193940DCFDC}" type="pres">
      <dgm:prSet presAssocID="{E9274F48-3370-4CBD-A888-995D3ABEA928}" presName="vert1" presStyleCnt="0"/>
      <dgm:spPr/>
    </dgm:pt>
    <dgm:pt modelId="{8A90A2CD-0EF8-443D-9B20-2D6FC22EF628}" type="pres">
      <dgm:prSet presAssocID="{8322CEEC-3069-49D1-961C-E5943B63F2E1}" presName="thickLine" presStyleLbl="alignNode1" presStyleIdx="1" presStyleCnt="5"/>
      <dgm:spPr/>
    </dgm:pt>
    <dgm:pt modelId="{687285CC-060F-4C2D-A598-7A3217C141C2}" type="pres">
      <dgm:prSet presAssocID="{8322CEEC-3069-49D1-961C-E5943B63F2E1}" presName="horz1" presStyleCnt="0"/>
      <dgm:spPr/>
    </dgm:pt>
    <dgm:pt modelId="{29D0329C-6508-47ED-954C-38C83BAA4643}" type="pres">
      <dgm:prSet presAssocID="{8322CEEC-3069-49D1-961C-E5943B63F2E1}" presName="tx1" presStyleLbl="revTx" presStyleIdx="1" presStyleCnt="5"/>
      <dgm:spPr/>
    </dgm:pt>
    <dgm:pt modelId="{3EFC5584-6A41-43F5-9AD6-3BCBE4C5F08C}" type="pres">
      <dgm:prSet presAssocID="{8322CEEC-3069-49D1-961C-E5943B63F2E1}" presName="vert1" presStyleCnt="0"/>
      <dgm:spPr/>
    </dgm:pt>
    <dgm:pt modelId="{B24037B9-5A11-454D-8730-13CFEB2E09DA}" type="pres">
      <dgm:prSet presAssocID="{E7F16757-3042-46A1-9DB9-AF43230D6202}" presName="thickLine" presStyleLbl="alignNode1" presStyleIdx="2" presStyleCnt="5"/>
      <dgm:spPr/>
    </dgm:pt>
    <dgm:pt modelId="{BEDFCBAE-2C72-4C4F-9166-51FACF9F7FD3}" type="pres">
      <dgm:prSet presAssocID="{E7F16757-3042-46A1-9DB9-AF43230D6202}" presName="horz1" presStyleCnt="0"/>
      <dgm:spPr/>
    </dgm:pt>
    <dgm:pt modelId="{F12E7C7B-DEAF-4B3B-B619-DA457DDE1DB1}" type="pres">
      <dgm:prSet presAssocID="{E7F16757-3042-46A1-9DB9-AF43230D6202}" presName="tx1" presStyleLbl="revTx" presStyleIdx="2" presStyleCnt="5"/>
      <dgm:spPr/>
    </dgm:pt>
    <dgm:pt modelId="{C1008E4F-5172-4A83-B988-1A4A0922D30F}" type="pres">
      <dgm:prSet presAssocID="{E7F16757-3042-46A1-9DB9-AF43230D6202}" presName="vert1" presStyleCnt="0"/>
      <dgm:spPr/>
    </dgm:pt>
    <dgm:pt modelId="{6AC9A11D-F972-4E91-8EC3-E220F02C94BC}" type="pres">
      <dgm:prSet presAssocID="{8A98B70B-3A82-4C43-A761-88CFD097814E}" presName="thickLine" presStyleLbl="alignNode1" presStyleIdx="3" presStyleCnt="5"/>
      <dgm:spPr/>
    </dgm:pt>
    <dgm:pt modelId="{B7C5B3FD-2F9B-46DD-8A78-A6EAEFE1B820}" type="pres">
      <dgm:prSet presAssocID="{8A98B70B-3A82-4C43-A761-88CFD097814E}" presName="horz1" presStyleCnt="0"/>
      <dgm:spPr/>
    </dgm:pt>
    <dgm:pt modelId="{AB6A3851-CC5F-4906-B537-7B4DAB9B7DD9}" type="pres">
      <dgm:prSet presAssocID="{8A98B70B-3A82-4C43-A761-88CFD097814E}" presName="tx1" presStyleLbl="revTx" presStyleIdx="3" presStyleCnt="5"/>
      <dgm:spPr/>
    </dgm:pt>
    <dgm:pt modelId="{64B2D56C-6C96-40F6-B533-43D99049F90D}" type="pres">
      <dgm:prSet presAssocID="{8A98B70B-3A82-4C43-A761-88CFD097814E}" presName="vert1" presStyleCnt="0"/>
      <dgm:spPr/>
    </dgm:pt>
    <dgm:pt modelId="{B5D00D99-5AEA-4944-AAD7-7D85B1C5C06E}" type="pres">
      <dgm:prSet presAssocID="{A2EC9D76-32B8-4C23-AAAA-DBC901BF13CF}" presName="thickLine" presStyleLbl="alignNode1" presStyleIdx="4" presStyleCnt="5"/>
      <dgm:spPr/>
    </dgm:pt>
    <dgm:pt modelId="{196FA77F-82C8-4D16-A855-F7C8DC51400E}" type="pres">
      <dgm:prSet presAssocID="{A2EC9D76-32B8-4C23-AAAA-DBC901BF13CF}" presName="horz1" presStyleCnt="0"/>
      <dgm:spPr/>
    </dgm:pt>
    <dgm:pt modelId="{281C7E9F-DF72-4776-A296-1B216ECF4CA5}" type="pres">
      <dgm:prSet presAssocID="{A2EC9D76-32B8-4C23-AAAA-DBC901BF13CF}" presName="tx1" presStyleLbl="revTx" presStyleIdx="4" presStyleCnt="5"/>
      <dgm:spPr/>
    </dgm:pt>
    <dgm:pt modelId="{D023D00F-4184-4812-BE1C-5557527B0026}" type="pres">
      <dgm:prSet presAssocID="{A2EC9D76-32B8-4C23-AAAA-DBC901BF13CF}" presName="vert1" presStyleCnt="0"/>
      <dgm:spPr/>
    </dgm:pt>
  </dgm:ptLst>
  <dgm:cxnLst>
    <dgm:cxn modelId="{F781380B-76BB-4E4B-A6C5-300523B525B2}" type="presOf" srcId="{E9274F48-3370-4CBD-A888-995D3ABEA928}" destId="{72271C4B-88DC-4403-A31C-A5CB6D2890AB}" srcOrd="0" destOrd="0" presId="urn:microsoft.com/office/officeart/2008/layout/LinedList"/>
    <dgm:cxn modelId="{53FCC839-3AD7-4EF3-8909-A4C84406E2CB}" type="presOf" srcId="{8A98B70B-3A82-4C43-A761-88CFD097814E}" destId="{AB6A3851-CC5F-4906-B537-7B4DAB9B7DD9}" srcOrd="0" destOrd="0" presId="urn:microsoft.com/office/officeart/2008/layout/LinedList"/>
    <dgm:cxn modelId="{C2A19F43-765E-4EEE-909F-1A0F76D01173}" type="presOf" srcId="{E7F16757-3042-46A1-9DB9-AF43230D6202}" destId="{F12E7C7B-DEAF-4B3B-B619-DA457DDE1DB1}" srcOrd="0" destOrd="0" presId="urn:microsoft.com/office/officeart/2008/layout/LinedList"/>
    <dgm:cxn modelId="{40473773-9395-4931-BA74-239468B23CA9}" srcId="{7226B255-1908-4C21-AD98-ED1ED11F32BC}" destId="{A2EC9D76-32B8-4C23-AAAA-DBC901BF13CF}" srcOrd="4" destOrd="0" parTransId="{FDAF7A68-9F1B-45CF-9311-933F9EC2810D}" sibTransId="{F23FD98E-8616-4D2B-82B2-8F8963DA4F26}"/>
    <dgm:cxn modelId="{B094BC7B-D126-4A88-984A-CC9EE03D41B3}" type="presOf" srcId="{8322CEEC-3069-49D1-961C-E5943B63F2E1}" destId="{29D0329C-6508-47ED-954C-38C83BAA4643}" srcOrd="0" destOrd="0" presId="urn:microsoft.com/office/officeart/2008/layout/LinedList"/>
    <dgm:cxn modelId="{8E803D91-823C-4F11-A103-E305F1112778}" srcId="{7226B255-1908-4C21-AD98-ED1ED11F32BC}" destId="{8322CEEC-3069-49D1-961C-E5943B63F2E1}" srcOrd="1" destOrd="0" parTransId="{6228B5A0-347D-44CE-99A8-310DC42C6E6F}" sibTransId="{BD0AD55A-61A2-4102-92DF-613E3A6C5D12}"/>
    <dgm:cxn modelId="{9D90EEA1-A529-49CB-A377-01D96350AF5B}" type="presOf" srcId="{7226B255-1908-4C21-AD98-ED1ED11F32BC}" destId="{13633E62-DADF-48C8-AF2B-443407B5BB8D}" srcOrd="0" destOrd="0" presId="urn:microsoft.com/office/officeart/2008/layout/LinedList"/>
    <dgm:cxn modelId="{8B9084B5-CA32-496A-AB77-005C3F17C228}" srcId="{7226B255-1908-4C21-AD98-ED1ED11F32BC}" destId="{E7F16757-3042-46A1-9DB9-AF43230D6202}" srcOrd="2" destOrd="0" parTransId="{4512C5ED-70DE-4063-AC70-0CADF4915D32}" sibTransId="{9073179F-3CD7-499B-B0E7-5062882CA7AF}"/>
    <dgm:cxn modelId="{C7ECF4D0-8C3B-4B24-A752-B102EEE72B9C}" type="presOf" srcId="{A2EC9D76-32B8-4C23-AAAA-DBC901BF13CF}" destId="{281C7E9F-DF72-4776-A296-1B216ECF4CA5}" srcOrd="0" destOrd="0" presId="urn:microsoft.com/office/officeart/2008/layout/LinedList"/>
    <dgm:cxn modelId="{27F3E4E4-B89A-4D87-8890-5E3DBBF121C3}" srcId="{7226B255-1908-4C21-AD98-ED1ED11F32BC}" destId="{8A98B70B-3A82-4C43-A761-88CFD097814E}" srcOrd="3" destOrd="0" parTransId="{559DAF3C-EB1E-47FE-9625-C79389BE2DF7}" sibTransId="{07C50DA0-1A95-45BE-8AA2-7375CA0AF7F0}"/>
    <dgm:cxn modelId="{F2A878F1-E86B-4EC5-B01B-EB0921AC06CC}" srcId="{7226B255-1908-4C21-AD98-ED1ED11F32BC}" destId="{E9274F48-3370-4CBD-A888-995D3ABEA928}" srcOrd="0" destOrd="0" parTransId="{88D6D45A-07B8-4D34-B743-B0091448A4AF}" sibTransId="{896FDA79-30C0-4F11-9614-12B1C5E3B750}"/>
    <dgm:cxn modelId="{A1B45D47-9641-4282-B8D6-DE558443A4B7}" type="presParOf" srcId="{13633E62-DADF-48C8-AF2B-443407B5BB8D}" destId="{A7BD2E43-4F61-4934-A36A-2D741F57F155}" srcOrd="0" destOrd="0" presId="urn:microsoft.com/office/officeart/2008/layout/LinedList"/>
    <dgm:cxn modelId="{0DBB3224-ED06-4D53-B317-32FFB03D2929}" type="presParOf" srcId="{13633E62-DADF-48C8-AF2B-443407B5BB8D}" destId="{AF6E64EB-83F7-497E-BC5F-44B1EA10454A}" srcOrd="1" destOrd="0" presId="urn:microsoft.com/office/officeart/2008/layout/LinedList"/>
    <dgm:cxn modelId="{627175E7-A16B-460B-B314-129474B7347A}" type="presParOf" srcId="{AF6E64EB-83F7-497E-BC5F-44B1EA10454A}" destId="{72271C4B-88DC-4403-A31C-A5CB6D2890AB}" srcOrd="0" destOrd="0" presId="urn:microsoft.com/office/officeart/2008/layout/LinedList"/>
    <dgm:cxn modelId="{2CBEC9ED-2540-492C-9682-CD4E83E05EA9}" type="presParOf" srcId="{AF6E64EB-83F7-497E-BC5F-44B1EA10454A}" destId="{6D99717A-35E9-4A75-A509-0193940DCFDC}" srcOrd="1" destOrd="0" presId="urn:microsoft.com/office/officeart/2008/layout/LinedList"/>
    <dgm:cxn modelId="{988F570D-56B5-4471-85C6-1160C328F16B}" type="presParOf" srcId="{13633E62-DADF-48C8-AF2B-443407B5BB8D}" destId="{8A90A2CD-0EF8-443D-9B20-2D6FC22EF628}" srcOrd="2" destOrd="0" presId="urn:microsoft.com/office/officeart/2008/layout/LinedList"/>
    <dgm:cxn modelId="{8429A128-7F0F-4975-9D03-79372538D187}" type="presParOf" srcId="{13633E62-DADF-48C8-AF2B-443407B5BB8D}" destId="{687285CC-060F-4C2D-A598-7A3217C141C2}" srcOrd="3" destOrd="0" presId="urn:microsoft.com/office/officeart/2008/layout/LinedList"/>
    <dgm:cxn modelId="{9DD02C9D-1FDD-4274-A13D-E8E6D983DF87}" type="presParOf" srcId="{687285CC-060F-4C2D-A598-7A3217C141C2}" destId="{29D0329C-6508-47ED-954C-38C83BAA4643}" srcOrd="0" destOrd="0" presId="urn:microsoft.com/office/officeart/2008/layout/LinedList"/>
    <dgm:cxn modelId="{1CC67DEB-6CF7-49B9-8F0C-71CCEC1A955A}" type="presParOf" srcId="{687285CC-060F-4C2D-A598-7A3217C141C2}" destId="{3EFC5584-6A41-43F5-9AD6-3BCBE4C5F08C}" srcOrd="1" destOrd="0" presId="urn:microsoft.com/office/officeart/2008/layout/LinedList"/>
    <dgm:cxn modelId="{F7F2C563-9788-4D3B-AEC3-631C4E54BEE5}" type="presParOf" srcId="{13633E62-DADF-48C8-AF2B-443407B5BB8D}" destId="{B24037B9-5A11-454D-8730-13CFEB2E09DA}" srcOrd="4" destOrd="0" presId="urn:microsoft.com/office/officeart/2008/layout/LinedList"/>
    <dgm:cxn modelId="{ECEA0D34-B324-4D2A-BBC8-60AF49C1A652}" type="presParOf" srcId="{13633E62-DADF-48C8-AF2B-443407B5BB8D}" destId="{BEDFCBAE-2C72-4C4F-9166-51FACF9F7FD3}" srcOrd="5" destOrd="0" presId="urn:microsoft.com/office/officeart/2008/layout/LinedList"/>
    <dgm:cxn modelId="{D367E9C6-5CE5-4287-83E1-01FB26711A25}" type="presParOf" srcId="{BEDFCBAE-2C72-4C4F-9166-51FACF9F7FD3}" destId="{F12E7C7B-DEAF-4B3B-B619-DA457DDE1DB1}" srcOrd="0" destOrd="0" presId="urn:microsoft.com/office/officeart/2008/layout/LinedList"/>
    <dgm:cxn modelId="{01B8EA3F-7507-42CB-86E7-15FD587E8D3C}" type="presParOf" srcId="{BEDFCBAE-2C72-4C4F-9166-51FACF9F7FD3}" destId="{C1008E4F-5172-4A83-B988-1A4A0922D30F}" srcOrd="1" destOrd="0" presId="urn:microsoft.com/office/officeart/2008/layout/LinedList"/>
    <dgm:cxn modelId="{07DCB1CC-7594-4E0A-8667-90A9B18D8E48}" type="presParOf" srcId="{13633E62-DADF-48C8-AF2B-443407B5BB8D}" destId="{6AC9A11D-F972-4E91-8EC3-E220F02C94BC}" srcOrd="6" destOrd="0" presId="urn:microsoft.com/office/officeart/2008/layout/LinedList"/>
    <dgm:cxn modelId="{BBE72B78-8C1C-4997-B2B4-E83174BA182E}" type="presParOf" srcId="{13633E62-DADF-48C8-AF2B-443407B5BB8D}" destId="{B7C5B3FD-2F9B-46DD-8A78-A6EAEFE1B820}" srcOrd="7" destOrd="0" presId="urn:microsoft.com/office/officeart/2008/layout/LinedList"/>
    <dgm:cxn modelId="{E97AEDD2-7F5F-4B2D-BB41-1DBB34580554}" type="presParOf" srcId="{B7C5B3FD-2F9B-46DD-8A78-A6EAEFE1B820}" destId="{AB6A3851-CC5F-4906-B537-7B4DAB9B7DD9}" srcOrd="0" destOrd="0" presId="urn:microsoft.com/office/officeart/2008/layout/LinedList"/>
    <dgm:cxn modelId="{8F53AB01-32FF-408C-A1FE-FEBA833B731F}" type="presParOf" srcId="{B7C5B3FD-2F9B-46DD-8A78-A6EAEFE1B820}" destId="{64B2D56C-6C96-40F6-B533-43D99049F90D}" srcOrd="1" destOrd="0" presId="urn:microsoft.com/office/officeart/2008/layout/LinedList"/>
    <dgm:cxn modelId="{BD0FE686-1002-440E-BE42-879D7E7A511A}" type="presParOf" srcId="{13633E62-DADF-48C8-AF2B-443407B5BB8D}" destId="{B5D00D99-5AEA-4944-AAD7-7D85B1C5C06E}" srcOrd="8" destOrd="0" presId="urn:microsoft.com/office/officeart/2008/layout/LinedList"/>
    <dgm:cxn modelId="{8399C965-65F4-4003-9EDF-BF71A0513B19}" type="presParOf" srcId="{13633E62-DADF-48C8-AF2B-443407B5BB8D}" destId="{196FA77F-82C8-4D16-A855-F7C8DC51400E}" srcOrd="9" destOrd="0" presId="urn:microsoft.com/office/officeart/2008/layout/LinedList"/>
    <dgm:cxn modelId="{207FD408-E5F8-4445-B33D-987B5F6173B0}" type="presParOf" srcId="{196FA77F-82C8-4D16-A855-F7C8DC51400E}" destId="{281C7E9F-DF72-4776-A296-1B216ECF4CA5}" srcOrd="0" destOrd="0" presId="urn:microsoft.com/office/officeart/2008/layout/LinedList"/>
    <dgm:cxn modelId="{748281CC-EB58-4516-95FC-68AC4E071626}" type="presParOf" srcId="{196FA77F-82C8-4D16-A855-F7C8DC51400E}" destId="{D023D00F-4184-4812-BE1C-5557527B00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20CCAA-DCD7-4BFB-97B7-8B4401BC8A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300536-B545-403A-9C64-B3BC78842C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 existing bikers and gain new ones through additional features</a:t>
          </a:r>
        </a:p>
      </dgm:t>
    </dgm:pt>
    <dgm:pt modelId="{24374017-2B06-4ECA-8883-8ACFB071E49A}" type="parTrans" cxnId="{A624DD45-9A06-483C-8132-C157B10E0F26}">
      <dgm:prSet/>
      <dgm:spPr/>
      <dgm:t>
        <a:bodyPr/>
        <a:lstStyle/>
        <a:p>
          <a:endParaRPr lang="en-US"/>
        </a:p>
      </dgm:t>
    </dgm:pt>
    <dgm:pt modelId="{F7B08D29-C948-4398-9A38-35603821F320}" type="sibTrans" cxnId="{A624DD45-9A06-483C-8132-C157B10E0F26}">
      <dgm:prSet/>
      <dgm:spPr/>
      <dgm:t>
        <a:bodyPr/>
        <a:lstStyle/>
        <a:p>
          <a:endParaRPr lang="en-US"/>
        </a:p>
      </dgm:t>
    </dgm:pt>
    <dgm:pt modelId="{D5103EBB-6669-4971-A851-E9B34A321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Contributing to a healthier and safer cycle route by choosing unpolluted, less frequented routes by cars and in better conditions</a:t>
          </a:r>
        </a:p>
      </dgm:t>
    </dgm:pt>
    <dgm:pt modelId="{2A3B6A2A-E6A1-41C6-8333-4E7AE46CBD8E}" type="parTrans" cxnId="{731620CA-3294-48E6-983D-43A50EDE3627}">
      <dgm:prSet/>
      <dgm:spPr/>
      <dgm:t>
        <a:bodyPr/>
        <a:lstStyle/>
        <a:p>
          <a:endParaRPr lang="en-US"/>
        </a:p>
      </dgm:t>
    </dgm:pt>
    <dgm:pt modelId="{E94A4374-B1D1-4423-A67B-E80A56FE9CB0}" type="sibTrans" cxnId="{731620CA-3294-48E6-983D-43A50EDE3627}">
      <dgm:prSet/>
      <dgm:spPr/>
      <dgm:t>
        <a:bodyPr/>
        <a:lstStyle/>
        <a:p>
          <a:endParaRPr lang="en-US"/>
        </a:p>
      </dgm:t>
    </dgm:pt>
    <dgm:pt modelId="{6D8901E6-FF85-4495-85AA-EDB6FC0F12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advantages to increase the usage of biking in cities</a:t>
          </a:r>
        </a:p>
      </dgm:t>
    </dgm:pt>
    <dgm:pt modelId="{69DEE672-4175-4EAE-8BF8-9722530CE926}" type="parTrans" cxnId="{5676971B-8AF2-49F7-9184-E972E32B1F65}">
      <dgm:prSet/>
      <dgm:spPr/>
      <dgm:t>
        <a:bodyPr/>
        <a:lstStyle/>
        <a:p>
          <a:endParaRPr lang="en-US"/>
        </a:p>
      </dgm:t>
    </dgm:pt>
    <dgm:pt modelId="{E8799FD3-4EFA-471A-88B9-5BA25DCBEABF}" type="sibTrans" cxnId="{5676971B-8AF2-49F7-9184-E972E32B1F65}">
      <dgm:prSet/>
      <dgm:spPr/>
      <dgm:t>
        <a:bodyPr/>
        <a:lstStyle/>
        <a:p>
          <a:endParaRPr lang="en-US"/>
        </a:p>
      </dgm:t>
    </dgm:pt>
    <dgm:pt modelId="{33521588-054C-4BAC-883D-40F30AEF2B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Other maps are suggesting routes but without information about air pollution and noise</a:t>
          </a:r>
        </a:p>
      </dgm:t>
    </dgm:pt>
    <dgm:pt modelId="{A47D50D4-D662-4032-BD19-F185705CC74C}" type="parTrans" cxnId="{332B793E-8F6B-41A6-9781-FA26DEE143ED}">
      <dgm:prSet/>
      <dgm:spPr/>
      <dgm:t>
        <a:bodyPr/>
        <a:lstStyle/>
        <a:p>
          <a:endParaRPr lang="en-US"/>
        </a:p>
      </dgm:t>
    </dgm:pt>
    <dgm:pt modelId="{BA4F1C34-9ACE-4803-9027-A0EABF46914C}" type="sibTrans" cxnId="{332B793E-8F6B-41A6-9781-FA26DEE143ED}">
      <dgm:prSet/>
      <dgm:spPr/>
      <dgm:t>
        <a:bodyPr/>
        <a:lstStyle/>
        <a:p>
          <a:endParaRPr lang="en-US"/>
        </a:p>
      </dgm:t>
    </dgm:pt>
    <dgm:pt modelId="{D1CD378E-309E-4D2C-8708-35FE11E19564}" type="pres">
      <dgm:prSet presAssocID="{4820CCAA-DCD7-4BFB-97B7-8B4401BC8A09}" presName="root" presStyleCnt="0">
        <dgm:presLayoutVars>
          <dgm:dir/>
          <dgm:resizeHandles val="exact"/>
        </dgm:presLayoutVars>
      </dgm:prSet>
      <dgm:spPr/>
    </dgm:pt>
    <dgm:pt modelId="{2122B9A0-9AAE-432A-AA7A-78979674F788}" type="pres">
      <dgm:prSet presAssocID="{D5103EBB-6669-4971-A851-E9B34A3212B6}" presName="compNode" presStyleCnt="0"/>
      <dgm:spPr/>
    </dgm:pt>
    <dgm:pt modelId="{91078080-FD4A-4E98-B277-9966367B55B1}" type="pres">
      <dgm:prSet presAssocID="{D5103EBB-6669-4971-A851-E9B34A3212B6}" presName="bgRect" presStyleLbl="bgShp" presStyleIdx="0" presStyleCnt="4"/>
      <dgm:spPr/>
    </dgm:pt>
    <dgm:pt modelId="{FAA8ECE7-9C33-43C8-8364-403D7256CD2D}" type="pres">
      <dgm:prSet presAssocID="{D5103EBB-6669-4971-A851-E9B34A3212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AA8B6CE4-E19B-49E8-BCFA-86ED4A7550EE}" type="pres">
      <dgm:prSet presAssocID="{D5103EBB-6669-4971-A851-E9B34A3212B6}" presName="spaceRect" presStyleCnt="0"/>
      <dgm:spPr/>
    </dgm:pt>
    <dgm:pt modelId="{17FE05F1-F44E-48C2-82B2-6B99551909B5}" type="pres">
      <dgm:prSet presAssocID="{D5103EBB-6669-4971-A851-E9B34A3212B6}" presName="parTx" presStyleLbl="revTx" presStyleIdx="0" presStyleCnt="4">
        <dgm:presLayoutVars>
          <dgm:chMax val="0"/>
          <dgm:chPref val="0"/>
        </dgm:presLayoutVars>
      </dgm:prSet>
      <dgm:spPr/>
    </dgm:pt>
    <dgm:pt modelId="{13755248-000A-4B26-875D-848E10658E33}" type="pres">
      <dgm:prSet presAssocID="{E94A4374-B1D1-4423-A67B-E80A56FE9CB0}" presName="sibTrans" presStyleCnt="0"/>
      <dgm:spPr/>
    </dgm:pt>
    <dgm:pt modelId="{2D8D2C48-A964-468F-B684-73F6E766CA96}" type="pres">
      <dgm:prSet presAssocID="{6D8901E6-FF85-4495-85AA-EDB6FC0F129B}" presName="compNode" presStyleCnt="0"/>
      <dgm:spPr/>
    </dgm:pt>
    <dgm:pt modelId="{C6E59742-188F-4B71-B7A8-AB4E336B6023}" type="pres">
      <dgm:prSet presAssocID="{6D8901E6-FF85-4495-85AA-EDB6FC0F129B}" presName="bgRect" presStyleLbl="bgShp" presStyleIdx="1" presStyleCnt="4"/>
      <dgm:spPr/>
    </dgm:pt>
    <dgm:pt modelId="{0CF82505-4A27-4A85-8D20-5E69F5A8AC27}" type="pres">
      <dgm:prSet presAssocID="{6D8901E6-FF85-4495-85AA-EDB6FC0F129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727DBAD8-9AE0-4AE6-BCC3-E5B6450D8B56}" type="pres">
      <dgm:prSet presAssocID="{6D8901E6-FF85-4495-85AA-EDB6FC0F129B}" presName="spaceRect" presStyleCnt="0"/>
      <dgm:spPr/>
    </dgm:pt>
    <dgm:pt modelId="{898C9E25-63D3-407B-8A4F-6BC63BC28D2D}" type="pres">
      <dgm:prSet presAssocID="{6D8901E6-FF85-4495-85AA-EDB6FC0F129B}" presName="parTx" presStyleLbl="revTx" presStyleIdx="1" presStyleCnt="4">
        <dgm:presLayoutVars>
          <dgm:chMax val="0"/>
          <dgm:chPref val="0"/>
        </dgm:presLayoutVars>
      </dgm:prSet>
      <dgm:spPr/>
    </dgm:pt>
    <dgm:pt modelId="{A89E4363-6C3A-426C-B828-E5614F53DA68}" type="pres">
      <dgm:prSet presAssocID="{E8799FD3-4EFA-471A-88B9-5BA25DCBEABF}" presName="sibTrans" presStyleCnt="0"/>
      <dgm:spPr/>
    </dgm:pt>
    <dgm:pt modelId="{00536A3E-2BD0-4D4D-BD3D-86AEB28DDB13}" type="pres">
      <dgm:prSet presAssocID="{62300536-B545-403A-9C64-B3BC78842C11}" presName="compNode" presStyleCnt="0"/>
      <dgm:spPr/>
    </dgm:pt>
    <dgm:pt modelId="{65E09B7B-60DB-4605-86EE-3EFD27E90C23}" type="pres">
      <dgm:prSet presAssocID="{62300536-B545-403A-9C64-B3BC78842C11}" presName="bgRect" presStyleLbl="bgShp" presStyleIdx="2" presStyleCnt="4"/>
      <dgm:spPr/>
    </dgm:pt>
    <dgm:pt modelId="{DA7560B3-A360-46D6-8DDC-CB436EDD13DD}" type="pres">
      <dgm:prSet presAssocID="{62300536-B545-403A-9C64-B3BC78842C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ABEB6D3-13FC-4898-A855-6C07EFF3CCC0}" type="pres">
      <dgm:prSet presAssocID="{62300536-B545-403A-9C64-B3BC78842C11}" presName="spaceRect" presStyleCnt="0"/>
      <dgm:spPr/>
    </dgm:pt>
    <dgm:pt modelId="{CC96A9B7-635E-4C92-86FF-51912CD4E33A}" type="pres">
      <dgm:prSet presAssocID="{62300536-B545-403A-9C64-B3BC78842C11}" presName="parTx" presStyleLbl="revTx" presStyleIdx="2" presStyleCnt="4">
        <dgm:presLayoutVars>
          <dgm:chMax val="0"/>
          <dgm:chPref val="0"/>
        </dgm:presLayoutVars>
      </dgm:prSet>
      <dgm:spPr/>
    </dgm:pt>
    <dgm:pt modelId="{86C4257E-8DE7-4D31-AF8A-0D806793BFA7}" type="pres">
      <dgm:prSet presAssocID="{F7B08D29-C948-4398-9A38-35603821F320}" presName="sibTrans" presStyleCnt="0"/>
      <dgm:spPr/>
    </dgm:pt>
    <dgm:pt modelId="{D5F00517-A021-4EA8-A933-61AF88D621AA}" type="pres">
      <dgm:prSet presAssocID="{33521588-054C-4BAC-883D-40F30AEF2BF2}" presName="compNode" presStyleCnt="0"/>
      <dgm:spPr/>
    </dgm:pt>
    <dgm:pt modelId="{F1EB4BE3-27A0-4B0B-9688-09E01BC6E387}" type="pres">
      <dgm:prSet presAssocID="{33521588-054C-4BAC-883D-40F30AEF2BF2}" presName="bgRect" presStyleLbl="bgShp" presStyleIdx="3" presStyleCnt="4"/>
      <dgm:spPr/>
    </dgm:pt>
    <dgm:pt modelId="{47C815B3-7549-4F83-90AE-A7FE0B556574}" type="pres">
      <dgm:prSet presAssocID="{33521588-054C-4BAC-883D-40F30AEF2B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7DD5D5EC-BA3F-4307-AF34-1A560D5AFAEF}" type="pres">
      <dgm:prSet presAssocID="{33521588-054C-4BAC-883D-40F30AEF2BF2}" presName="spaceRect" presStyleCnt="0"/>
      <dgm:spPr/>
    </dgm:pt>
    <dgm:pt modelId="{72890622-6B58-49B3-A650-049A1D2273EE}" type="pres">
      <dgm:prSet presAssocID="{33521588-054C-4BAC-883D-40F30AEF2B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676971B-8AF2-49F7-9184-E972E32B1F65}" srcId="{4820CCAA-DCD7-4BFB-97B7-8B4401BC8A09}" destId="{6D8901E6-FF85-4495-85AA-EDB6FC0F129B}" srcOrd="1" destOrd="0" parTransId="{69DEE672-4175-4EAE-8BF8-9722530CE926}" sibTransId="{E8799FD3-4EFA-471A-88B9-5BA25DCBEABF}"/>
    <dgm:cxn modelId="{822FB021-9F2C-4AC5-A1D3-1D873E431A2C}" type="presOf" srcId="{D5103EBB-6669-4971-A851-E9B34A3212B6}" destId="{17FE05F1-F44E-48C2-82B2-6B99551909B5}" srcOrd="0" destOrd="0" presId="urn:microsoft.com/office/officeart/2018/2/layout/IconVerticalSolidList"/>
    <dgm:cxn modelId="{0AFC8138-BE7C-4F29-8C66-DF8A7808B0F7}" type="presOf" srcId="{6D8901E6-FF85-4495-85AA-EDB6FC0F129B}" destId="{898C9E25-63D3-407B-8A4F-6BC63BC28D2D}" srcOrd="0" destOrd="0" presId="urn:microsoft.com/office/officeart/2018/2/layout/IconVerticalSolidList"/>
    <dgm:cxn modelId="{332B793E-8F6B-41A6-9781-FA26DEE143ED}" srcId="{4820CCAA-DCD7-4BFB-97B7-8B4401BC8A09}" destId="{33521588-054C-4BAC-883D-40F30AEF2BF2}" srcOrd="3" destOrd="0" parTransId="{A47D50D4-D662-4032-BD19-F185705CC74C}" sibTransId="{BA4F1C34-9ACE-4803-9027-A0EABF46914C}"/>
    <dgm:cxn modelId="{A624DD45-9A06-483C-8132-C157B10E0F26}" srcId="{4820CCAA-DCD7-4BFB-97B7-8B4401BC8A09}" destId="{62300536-B545-403A-9C64-B3BC78842C11}" srcOrd="2" destOrd="0" parTransId="{24374017-2B06-4ECA-8883-8ACFB071E49A}" sibTransId="{F7B08D29-C948-4398-9A38-35603821F320}"/>
    <dgm:cxn modelId="{803EFA45-39A6-4E41-BAB5-BC3F8B4CB2E8}" type="presOf" srcId="{4820CCAA-DCD7-4BFB-97B7-8B4401BC8A09}" destId="{D1CD378E-309E-4D2C-8708-35FE11E19564}" srcOrd="0" destOrd="0" presId="urn:microsoft.com/office/officeart/2018/2/layout/IconVerticalSolidList"/>
    <dgm:cxn modelId="{33AE6B78-0C1A-4376-9F45-63AA4A7744BE}" type="presOf" srcId="{33521588-054C-4BAC-883D-40F30AEF2BF2}" destId="{72890622-6B58-49B3-A650-049A1D2273EE}" srcOrd="0" destOrd="0" presId="urn:microsoft.com/office/officeart/2018/2/layout/IconVerticalSolidList"/>
    <dgm:cxn modelId="{731620CA-3294-48E6-983D-43A50EDE3627}" srcId="{4820CCAA-DCD7-4BFB-97B7-8B4401BC8A09}" destId="{D5103EBB-6669-4971-A851-E9B34A3212B6}" srcOrd="0" destOrd="0" parTransId="{2A3B6A2A-E6A1-41C6-8333-4E7AE46CBD8E}" sibTransId="{E94A4374-B1D1-4423-A67B-E80A56FE9CB0}"/>
    <dgm:cxn modelId="{5306FBF1-86A3-4C20-86C6-3688C15AB5E3}" type="presOf" srcId="{62300536-B545-403A-9C64-B3BC78842C11}" destId="{CC96A9B7-635E-4C92-86FF-51912CD4E33A}" srcOrd="0" destOrd="0" presId="urn:microsoft.com/office/officeart/2018/2/layout/IconVerticalSolidList"/>
    <dgm:cxn modelId="{C34BD6ED-28D5-41F3-9536-41B1222DFBED}" type="presParOf" srcId="{D1CD378E-309E-4D2C-8708-35FE11E19564}" destId="{2122B9A0-9AAE-432A-AA7A-78979674F788}" srcOrd="0" destOrd="0" presId="urn:microsoft.com/office/officeart/2018/2/layout/IconVerticalSolidList"/>
    <dgm:cxn modelId="{6DA21DB8-21BB-4E5B-9DE4-4CCC120BD624}" type="presParOf" srcId="{2122B9A0-9AAE-432A-AA7A-78979674F788}" destId="{91078080-FD4A-4E98-B277-9966367B55B1}" srcOrd="0" destOrd="0" presId="urn:microsoft.com/office/officeart/2018/2/layout/IconVerticalSolidList"/>
    <dgm:cxn modelId="{1A0A286D-E665-42D3-8553-8588BC854865}" type="presParOf" srcId="{2122B9A0-9AAE-432A-AA7A-78979674F788}" destId="{FAA8ECE7-9C33-43C8-8364-403D7256CD2D}" srcOrd="1" destOrd="0" presId="urn:microsoft.com/office/officeart/2018/2/layout/IconVerticalSolidList"/>
    <dgm:cxn modelId="{106EB563-ECDA-4249-B944-A8C847B7F988}" type="presParOf" srcId="{2122B9A0-9AAE-432A-AA7A-78979674F788}" destId="{AA8B6CE4-E19B-49E8-BCFA-86ED4A7550EE}" srcOrd="2" destOrd="0" presId="urn:microsoft.com/office/officeart/2018/2/layout/IconVerticalSolidList"/>
    <dgm:cxn modelId="{E26E252B-5A7A-4119-841C-9E5A04BEC27E}" type="presParOf" srcId="{2122B9A0-9AAE-432A-AA7A-78979674F788}" destId="{17FE05F1-F44E-48C2-82B2-6B99551909B5}" srcOrd="3" destOrd="0" presId="urn:microsoft.com/office/officeart/2018/2/layout/IconVerticalSolidList"/>
    <dgm:cxn modelId="{FD1AB7EE-6C41-4F8F-BA4A-3ABB1F3AB734}" type="presParOf" srcId="{D1CD378E-309E-4D2C-8708-35FE11E19564}" destId="{13755248-000A-4B26-875D-848E10658E33}" srcOrd="1" destOrd="0" presId="urn:microsoft.com/office/officeart/2018/2/layout/IconVerticalSolidList"/>
    <dgm:cxn modelId="{6360E752-AE47-4963-84A3-E04CD954FD07}" type="presParOf" srcId="{D1CD378E-309E-4D2C-8708-35FE11E19564}" destId="{2D8D2C48-A964-468F-B684-73F6E766CA96}" srcOrd="2" destOrd="0" presId="urn:microsoft.com/office/officeart/2018/2/layout/IconVerticalSolidList"/>
    <dgm:cxn modelId="{EABF8756-B301-4938-A4E0-7706DAD98427}" type="presParOf" srcId="{2D8D2C48-A964-468F-B684-73F6E766CA96}" destId="{C6E59742-188F-4B71-B7A8-AB4E336B6023}" srcOrd="0" destOrd="0" presId="urn:microsoft.com/office/officeart/2018/2/layout/IconVerticalSolidList"/>
    <dgm:cxn modelId="{36203E15-4A56-4732-8890-DD64C40426E6}" type="presParOf" srcId="{2D8D2C48-A964-468F-B684-73F6E766CA96}" destId="{0CF82505-4A27-4A85-8D20-5E69F5A8AC27}" srcOrd="1" destOrd="0" presId="urn:microsoft.com/office/officeart/2018/2/layout/IconVerticalSolidList"/>
    <dgm:cxn modelId="{F5249111-FC5D-4E36-A341-6967AF276FDB}" type="presParOf" srcId="{2D8D2C48-A964-468F-B684-73F6E766CA96}" destId="{727DBAD8-9AE0-4AE6-BCC3-E5B6450D8B56}" srcOrd="2" destOrd="0" presId="urn:microsoft.com/office/officeart/2018/2/layout/IconVerticalSolidList"/>
    <dgm:cxn modelId="{6D11B3C9-A7D8-4650-A146-B57587AE744E}" type="presParOf" srcId="{2D8D2C48-A964-468F-B684-73F6E766CA96}" destId="{898C9E25-63D3-407B-8A4F-6BC63BC28D2D}" srcOrd="3" destOrd="0" presId="urn:microsoft.com/office/officeart/2018/2/layout/IconVerticalSolidList"/>
    <dgm:cxn modelId="{D898BFAB-511C-4774-B43A-2033F75CB7F5}" type="presParOf" srcId="{D1CD378E-309E-4D2C-8708-35FE11E19564}" destId="{A89E4363-6C3A-426C-B828-E5614F53DA68}" srcOrd="3" destOrd="0" presId="urn:microsoft.com/office/officeart/2018/2/layout/IconVerticalSolidList"/>
    <dgm:cxn modelId="{282F9E92-4974-4076-9BFA-E3AD1228C0BF}" type="presParOf" srcId="{D1CD378E-309E-4D2C-8708-35FE11E19564}" destId="{00536A3E-2BD0-4D4D-BD3D-86AEB28DDB13}" srcOrd="4" destOrd="0" presId="urn:microsoft.com/office/officeart/2018/2/layout/IconVerticalSolidList"/>
    <dgm:cxn modelId="{94901DEC-D35A-489C-9374-C25A0B689986}" type="presParOf" srcId="{00536A3E-2BD0-4D4D-BD3D-86AEB28DDB13}" destId="{65E09B7B-60DB-4605-86EE-3EFD27E90C23}" srcOrd="0" destOrd="0" presId="urn:microsoft.com/office/officeart/2018/2/layout/IconVerticalSolidList"/>
    <dgm:cxn modelId="{5C44BEF5-23F3-4048-8CE1-4FF01426736E}" type="presParOf" srcId="{00536A3E-2BD0-4D4D-BD3D-86AEB28DDB13}" destId="{DA7560B3-A360-46D6-8DDC-CB436EDD13DD}" srcOrd="1" destOrd="0" presId="urn:microsoft.com/office/officeart/2018/2/layout/IconVerticalSolidList"/>
    <dgm:cxn modelId="{251E2465-6CD9-4416-91F2-39DBEEDB671D}" type="presParOf" srcId="{00536A3E-2BD0-4D4D-BD3D-86AEB28DDB13}" destId="{6ABEB6D3-13FC-4898-A855-6C07EFF3CCC0}" srcOrd="2" destOrd="0" presId="urn:microsoft.com/office/officeart/2018/2/layout/IconVerticalSolidList"/>
    <dgm:cxn modelId="{00A21A52-031D-48DD-BA22-271B7A706CF3}" type="presParOf" srcId="{00536A3E-2BD0-4D4D-BD3D-86AEB28DDB13}" destId="{CC96A9B7-635E-4C92-86FF-51912CD4E33A}" srcOrd="3" destOrd="0" presId="urn:microsoft.com/office/officeart/2018/2/layout/IconVerticalSolidList"/>
    <dgm:cxn modelId="{86EAA674-8D08-46DB-94EC-2D8DBEFCDA03}" type="presParOf" srcId="{D1CD378E-309E-4D2C-8708-35FE11E19564}" destId="{86C4257E-8DE7-4D31-AF8A-0D806793BFA7}" srcOrd="5" destOrd="0" presId="urn:microsoft.com/office/officeart/2018/2/layout/IconVerticalSolidList"/>
    <dgm:cxn modelId="{A4CC2A76-26F9-446F-A62F-AB9FDEF60EED}" type="presParOf" srcId="{D1CD378E-309E-4D2C-8708-35FE11E19564}" destId="{D5F00517-A021-4EA8-A933-61AF88D621AA}" srcOrd="6" destOrd="0" presId="urn:microsoft.com/office/officeart/2018/2/layout/IconVerticalSolidList"/>
    <dgm:cxn modelId="{A5BCB5B6-4C27-4AC4-99A5-307F4893F1D6}" type="presParOf" srcId="{D5F00517-A021-4EA8-A933-61AF88D621AA}" destId="{F1EB4BE3-27A0-4B0B-9688-09E01BC6E387}" srcOrd="0" destOrd="0" presId="urn:microsoft.com/office/officeart/2018/2/layout/IconVerticalSolidList"/>
    <dgm:cxn modelId="{7FA0DFA0-06C7-458C-800B-62C5888EC71C}" type="presParOf" srcId="{D5F00517-A021-4EA8-A933-61AF88D621AA}" destId="{47C815B3-7549-4F83-90AE-A7FE0B556574}" srcOrd="1" destOrd="0" presId="urn:microsoft.com/office/officeart/2018/2/layout/IconVerticalSolidList"/>
    <dgm:cxn modelId="{0436AA78-81F1-49E2-9881-6832EAA0A70B}" type="presParOf" srcId="{D5F00517-A021-4EA8-A933-61AF88D621AA}" destId="{7DD5D5EC-BA3F-4307-AF34-1A560D5AFAEF}" srcOrd="2" destOrd="0" presId="urn:microsoft.com/office/officeart/2018/2/layout/IconVerticalSolidList"/>
    <dgm:cxn modelId="{88514A32-7672-4314-B36C-9F4321756C7C}" type="presParOf" srcId="{D5F00517-A021-4EA8-A933-61AF88D621AA}" destId="{72890622-6B58-49B3-A650-049A1D2273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D2E43-4F61-4934-A36A-2D741F57F155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271C4B-88DC-4403-A31C-A5CB6D2890AB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Introduction to the team</a:t>
          </a:r>
          <a:endParaRPr lang="en-US" sz="4000" kern="1200"/>
        </a:p>
      </dsp:txBody>
      <dsp:txXfrm>
        <a:off x="0" y="531"/>
        <a:ext cx="10515600" cy="870055"/>
      </dsp:txXfrm>
    </dsp:sp>
    <dsp:sp modelId="{8A90A2CD-0EF8-443D-9B20-2D6FC22EF628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D0329C-6508-47ED-954C-38C83BAA4643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Introduction to the topic – status quo</a:t>
          </a:r>
          <a:endParaRPr lang="en-US" sz="4000" kern="1200"/>
        </a:p>
      </dsp:txBody>
      <dsp:txXfrm>
        <a:off x="0" y="870586"/>
        <a:ext cx="10515600" cy="870055"/>
      </dsp:txXfrm>
    </dsp:sp>
    <dsp:sp modelId="{B24037B9-5A11-454D-8730-13CFEB2E09DA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2E7C7B-DEAF-4B3B-B619-DA457DDE1DB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USP &amp; value proposition</a:t>
          </a:r>
          <a:endParaRPr lang="en-US" sz="4000" kern="1200"/>
        </a:p>
      </dsp:txBody>
      <dsp:txXfrm>
        <a:off x="0" y="1740641"/>
        <a:ext cx="10515600" cy="870055"/>
      </dsp:txXfrm>
    </dsp:sp>
    <dsp:sp modelId="{6AC9A11D-F972-4E91-8EC3-E220F02C94BC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6A3851-CC5F-4906-B537-7B4DAB9B7DD9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Available data</a:t>
          </a:r>
          <a:endParaRPr lang="en-US" sz="4000" kern="1200"/>
        </a:p>
      </dsp:txBody>
      <dsp:txXfrm>
        <a:off x="0" y="2610696"/>
        <a:ext cx="10515600" cy="870055"/>
      </dsp:txXfrm>
    </dsp:sp>
    <dsp:sp modelId="{B5D00D99-5AEA-4944-AAD7-7D85B1C5C06E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1C7E9F-DF72-4776-A296-1B216ECF4CA5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Solution</a:t>
          </a:r>
          <a:endParaRPr lang="en-US" sz="4000" kern="1200"/>
        </a:p>
      </dsp:txBody>
      <dsp:txXfrm>
        <a:off x="0" y="3480751"/>
        <a:ext cx="10515600" cy="870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78080-FD4A-4E98-B277-9966367B55B1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8ECE7-9C33-43C8-8364-403D7256CD2D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E05F1-F44E-48C2-82B2-6B99551909B5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Contributing to a healthier and safer cycle route by choosing unpolluted, less frequented routes by cars and in better conditions</a:t>
          </a:r>
        </a:p>
      </dsp:txBody>
      <dsp:txXfrm>
        <a:off x="1057183" y="1805"/>
        <a:ext cx="9458416" cy="915310"/>
      </dsp:txXfrm>
    </dsp:sp>
    <dsp:sp modelId="{C6E59742-188F-4B71-B7A8-AB4E336B6023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82505-4A27-4A85-8D20-5E69F5A8AC27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C9E25-63D3-407B-8A4F-6BC63BC28D2D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Creating advantages to increase the usage of biking in cities</a:t>
          </a:r>
        </a:p>
      </dsp:txBody>
      <dsp:txXfrm>
        <a:off x="1057183" y="1145944"/>
        <a:ext cx="9458416" cy="915310"/>
      </dsp:txXfrm>
    </dsp:sp>
    <dsp:sp modelId="{65E09B7B-60DB-4605-86EE-3EFD27E90C23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560B3-A360-46D6-8DDC-CB436EDD13DD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6A9B7-635E-4C92-86FF-51912CD4E33A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Support existing bikers and gain new ones through additional features</a:t>
          </a:r>
        </a:p>
      </dsp:txBody>
      <dsp:txXfrm>
        <a:off x="1057183" y="2290082"/>
        <a:ext cx="9458416" cy="915310"/>
      </dsp:txXfrm>
    </dsp:sp>
    <dsp:sp modelId="{F1EB4BE3-27A0-4B0B-9688-09E01BC6E387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815B3-7549-4F83-90AE-A7FE0B556574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90622-6B58-49B3-A650-049A1D2273EE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Other maps are suggesting routes but without information about air pollution and noise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18A49-B36B-4CE2-8715-8C0C4F15FCE9}" type="datetimeFigureOut">
              <a:rPr lang="en-GB"/>
              <a:t>29/01/2020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66568-FC32-4B8B-B893-BE8932BB0E5F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334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the restriction for cars in the urban center (weekends during specific times)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66568-FC32-4B8B-B893-BE8932BB0E5F}" type="slidenum">
              <a:rPr lang="en-GB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84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f.com/news-and-events/news/smarter-cycling-series-how-smart-data-drives-bicycle-policies-forwar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cing.barcelona/es/datos-bicing##reference-1" TargetMode="External"/><Relationship Id="rId3" Type="http://schemas.openxmlformats.org/officeDocument/2006/relationships/hyperlink" Target="https://opendata-ajuntament.barcelona.cat/data/en/dataset/vies-ciclables" TargetMode="External"/><Relationship Id="rId7" Type="http://schemas.openxmlformats.org/officeDocument/2006/relationships/hyperlink" Target="http://aqicn.org/map/barcelona/" TargetMode="External"/><Relationship Id="rId2" Type="http://schemas.openxmlformats.org/officeDocument/2006/relationships/hyperlink" Target="https://opendata-ajuntament.barcelona.cat/data/dataset/bic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ntilo.bcn.cat/connecta-catalog-web/component/map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opendata-ajuntament.barcelona.cat/data/en/dataset/prediccio-meteorologica-del-barcelones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opendata-ajuntament.barcelona.cat/data/en/dataset/carrils-bici-en-construccio" TargetMode="External"/><Relationship Id="rId9" Type="http://schemas.openxmlformats.org/officeDocument/2006/relationships/hyperlink" Target="http://barcelonaapi.marcpous.com/traffic/street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ke_path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cyclesworkintheworld.com/sydney/p1010675-2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ke_lane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lleybarcelona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erson riding a bicycle on the side of a road&#10;&#10;Description generated with very high confidence">
            <a:extLst>
              <a:ext uri="{FF2B5EF4-FFF2-40B4-BE49-F238E27FC236}">
                <a16:creationId xmlns:a16="http://schemas.microsoft.com/office/drawing/2014/main" id="{4E405690-0681-4F2F-92B8-E3DA63F7C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819" b="125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991" y="1680291"/>
            <a:ext cx="7010018" cy="2288225"/>
          </a:xfrm>
        </p:spPr>
        <p:txBody>
          <a:bodyPr>
            <a:normAutofit/>
          </a:bodyPr>
          <a:lstStyle/>
          <a:p>
            <a:pPr algn="l"/>
            <a:r>
              <a:rPr lang="en-GB" sz="7200">
                <a:cs typeface="Calibri Light"/>
              </a:rPr>
              <a:t>FINAL PROJECT</a:t>
            </a:r>
            <a:endParaRPr lang="en-US" sz="7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6258" y="5975367"/>
            <a:ext cx="7010018" cy="785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GB" sz="2000">
              <a:cs typeface="Calibri"/>
            </a:endParaRPr>
          </a:p>
          <a:p>
            <a:r>
              <a:rPr lang="en-GB" sz="2000">
                <a:cs typeface="Calibri"/>
              </a:rPr>
              <a:t>29 January 2020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0E411-DFEA-4056-BCDD-1CF18BF6713B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373E-B9D9-4ADB-A350-C3D0C721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21" y="-711"/>
            <a:ext cx="6387102" cy="1325563"/>
          </a:xfrm>
        </p:spPr>
        <p:txBody>
          <a:bodyPr>
            <a:normAutofit/>
          </a:bodyPr>
          <a:lstStyle/>
          <a:p>
            <a:r>
              <a:rPr lang="en-GB">
                <a:cs typeface="Calibri Light"/>
              </a:rPr>
              <a:t>Available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884C-9EE7-4271-B95D-1D562F8D5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619" y="1406598"/>
            <a:ext cx="7349810" cy="38948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400" err="1">
                <a:ea typeface="+mn-lt"/>
                <a:cs typeface="+mn-lt"/>
              </a:rPr>
              <a:t>Bicing</a:t>
            </a:r>
            <a:r>
              <a:rPr lang="en-GB" sz="1400">
                <a:ea typeface="+mn-lt"/>
                <a:cs typeface="+mn-lt"/>
              </a:rPr>
              <a:t> stations of the city of Barcelona (parked bikes and empty spots - mechanics and electrics)</a:t>
            </a:r>
          </a:p>
          <a:p>
            <a:pPr marL="0" indent="0">
              <a:buNone/>
            </a:pPr>
            <a:r>
              <a:rPr lang="en-GB" sz="1400">
                <a:ea typeface="+mn-lt"/>
                <a:cs typeface="+mn-lt"/>
              </a:rPr>
              <a:t> </a:t>
            </a:r>
            <a:r>
              <a:rPr lang="en-GB" sz="1400" u="sng">
                <a:ea typeface="+mn-lt"/>
                <a:cs typeface="+mn-lt"/>
                <a:hlinkClick r:id="rId2"/>
              </a:rPr>
              <a:t>https://opendata-ajuntament.barcelona.cat/data/dataset/bicing</a:t>
            </a:r>
            <a:endParaRPr lang="en-GB" sz="1400">
              <a:ea typeface="+mn-lt"/>
              <a:cs typeface="+mn-lt"/>
            </a:endParaRPr>
          </a:p>
          <a:p>
            <a:r>
              <a:rPr lang="en-GB" sz="1400">
                <a:ea typeface="+mn-lt"/>
                <a:cs typeface="+mn-lt"/>
              </a:rPr>
              <a:t>Cycle paths in the city of Barcelona</a:t>
            </a:r>
          </a:p>
          <a:p>
            <a:pPr marL="0" indent="0">
              <a:buNone/>
            </a:pPr>
            <a:r>
              <a:rPr lang="en-GB" sz="1400" u="sng">
                <a:ea typeface="+mn-lt"/>
                <a:cs typeface="+mn-lt"/>
                <a:hlinkClick r:id="rId3"/>
              </a:rPr>
              <a:t>https://opendata-ajuntament.barcelona.cat/data/en/dataset/vies-ciclables</a:t>
            </a:r>
            <a:endParaRPr lang="en-GB" sz="1400" u="sng">
              <a:ea typeface="+mn-lt"/>
              <a:cs typeface="+mn-lt"/>
            </a:endParaRPr>
          </a:p>
          <a:p>
            <a:pPr>
              <a:buFont typeface="Arial,Sans-Serif"/>
              <a:buChar char="•"/>
            </a:pPr>
            <a:r>
              <a:rPr lang="en-GB" sz="1400">
                <a:ea typeface="+mn-lt"/>
                <a:cs typeface="+mn-lt"/>
              </a:rPr>
              <a:t>Bicycle lanes in construction in the city of Barcelona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400" u="sng">
                <a:ea typeface="+mn-lt"/>
                <a:cs typeface="+mn-lt"/>
                <a:hlinkClick r:id="rId4"/>
              </a:rPr>
              <a:t>https://opendata-ajuntament.barcelona.cat/data/en/dataset/carrils-bici-en-construccio</a:t>
            </a:r>
            <a:endParaRPr lang="en-GB" sz="1400">
              <a:cs typeface="Calibri"/>
            </a:endParaRPr>
          </a:p>
          <a:p>
            <a:r>
              <a:rPr lang="en-GB" sz="1400">
                <a:cs typeface="Calibri"/>
              </a:rPr>
              <a:t>Weather information</a:t>
            </a:r>
          </a:p>
          <a:p>
            <a:pPr marL="0" indent="0">
              <a:buNone/>
            </a:pPr>
            <a:r>
              <a:rPr lang="en-GB" sz="1400" u="sng">
                <a:ea typeface="+mn-lt"/>
                <a:cs typeface="+mn-lt"/>
                <a:hlinkClick r:id="rId5"/>
              </a:rPr>
              <a:t>https://opendata-ajuntament.barcelona.cat/data/en/dataset/prediccio-meteorologica-del-barcelones</a:t>
            </a:r>
            <a:r>
              <a:rPr lang="en-GB" sz="1400">
                <a:ea typeface="+mn-lt"/>
                <a:cs typeface="+mn-lt"/>
              </a:rPr>
              <a:t> </a:t>
            </a:r>
          </a:p>
          <a:p>
            <a:r>
              <a:rPr lang="en-GB" sz="1400">
                <a:cs typeface="Calibri"/>
              </a:rPr>
              <a:t>Sound sensors</a:t>
            </a:r>
          </a:p>
          <a:p>
            <a:pPr marL="0" indent="0">
              <a:buNone/>
            </a:pPr>
            <a:r>
              <a:rPr lang="en-GB" sz="1400" u="sng">
                <a:ea typeface="+mn-lt"/>
                <a:cs typeface="+mn-lt"/>
                <a:hlinkClick r:id="rId6"/>
              </a:rPr>
              <a:t>http://sentilo.bcn.cat/connecta-catalog-web/component/map</a:t>
            </a:r>
            <a:endParaRPr lang="en-GB" sz="1400" u="sng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Pollution data Barcelona</a:t>
            </a:r>
          </a:p>
          <a:p>
            <a:pPr marL="0" indent="0">
              <a:buNone/>
            </a:pPr>
            <a:r>
              <a:rPr lang="en-GB" sz="1400" u="sng">
                <a:ea typeface="+mn-lt"/>
                <a:cs typeface="+mn-lt"/>
                <a:hlinkClick r:id="rId7"/>
              </a:rPr>
              <a:t>http://aqicn.org/map/barcelona/</a:t>
            </a:r>
            <a:r>
              <a:rPr lang="en-GB" sz="1400">
                <a:ea typeface="+mn-lt"/>
                <a:cs typeface="+mn-lt"/>
              </a:rPr>
              <a:t> </a:t>
            </a:r>
            <a:endParaRPr lang="en-GB" sz="140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GB" sz="1400" err="1">
                <a:ea typeface="+mn-lt"/>
                <a:cs typeface="+mn-lt"/>
              </a:rPr>
              <a:t>Bicing</a:t>
            </a:r>
            <a:r>
              <a:rPr lang="en-GB" sz="1400">
                <a:ea typeface="+mn-lt"/>
                <a:cs typeface="+mn-lt"/>
              </a:rPr>
              <a:t> Statistics</a:t>
            </a:r>
          </a:p>
          <a:p>
            <a:pPr marL="0" indent="0">
              <a:buNone/>
            </a:pPr>
            <a:r>
              <a:rPr lang="en-GB" sz="1400" u="sng">
                <a:ea typeface="+mn-lt"/>
                <a:cs typeface="+mn-lt"/>
                <a:hlinkClick r:id="rId8"/>
              </a:rPr>
              <a:t>https://www.bicing.barcelona/es/datos-bicing##reference-1</a:t>
            </a:r>
            <a:r>
              <a:rPr lang="en-GB" sz="1400">
                <a:ea typeface="+mn-lt"/>
                <a:cs typeface="+mn-lt"/>
              </a:rPr>
              <a:t> </a:t>
            </a:r>
            <a:endParaRPr lang="en-GB" sz="140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API Streets and coordinates Barcelona</a:t>
            </a:r>
          </a:p>
          <a:p>
            <a:pPr marL="0" indent="0">
              <a:buNone/>
            </a:pPr>
            <a:r>
              <a:rPr lang="en-GB" sz="1400" u="sng">
                <a:ea typeface="+mn-lt"/>
                <a:cs typeface="+mn-lt"/>
                <a:hlinkClick r:id="rId9"/>
              </a:rPr>
              <a:t>http://barcelonaapi.marcpous.com/traffic/streets</a:t>
            </a:r>
            <a:endParaRPr lang="en-GB" sz="1400">
              <a:ea typeface="+mn-lt"/>
              <a:cs typeface="+mn-lt"/>
            </a:endParaRPr>
          </a:p>
          <a:p>
            <a:pPr marL="0" indent="0">
              <a:buNone/>
            </a:pPr>
            <a:endParaRPr lang="en-GB" sz="500" u="sng">
              <a:ea typeface="+mn-lt"/>
              <a:cs typeface="+mn-lt"/>
            </a:endParaRPr>
          </a:p>
          <a:p>
            <a:pPr marL="0" indent="0">
              <a:buNone/>
            </a:pPr>
            <a:endParaRPr lang="en-GB" sz="500">
              <a:cs typeface="Calibri"/>
            </a:endParaRPr>
          </a:p>
          <a:p>
            <a:pPr marL="0" indent="0">
              <a:buNone/>
            </a:pPr>
            <a:endParaRPr lang="en-GB" sz="500">
              <a:cs typeface="Calibri"/>
            </a:endParaRPr>
          </a:p>
          <a:p>
            <a:pPr marL="0" indent="0">
              <a:buNone/>
            </a:pPr>
            <a:endParaRPr lang="en-GB" sz="500">
              <a:cs typeface="Calibri"/>
            </a:endParaRPr>
          </a:p>
          <a:p>
            <a:pPr marL="0" indent="0">
              <a:buNone/>
            </a:pPr>
            <a:endParaRPr lang="en-GB" sz="500" u="sng">
              <a:cs typeface="Calibri"/>
            </a:endParaRPr>
          </a:p>
          <a:p>
            <a:pPr marL="0" indent="0">
              <a:buNone/>
            </a:pPr>
            <a:endParaRPr lang="en-GB" sz="500">
              <a:cs typeface="Calibri"/>
            </a:endParaRPr>
          </a:p>
          <a:p>
            <a:pPr marL="0" indent="0">
              <a:buNone/>
            </a:pPr>
            <a:endParaRPr lang="en-GB" sz="500" u="sng">
              <a:cs typeface="Calibri"/>
            </a:endParaRP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C2EDA6C-FCBF-4DAD-8EA2-91A59C3AA3E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09" r="-4" b="-4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4217651C-4CEB-43C4-9AAF-F28A8111A3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384" r="6416" b="2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4342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37116D-E6C4-4D7F-AF13-4E478F20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091" y="4524818"/>
            <a:ext cx="5109005" cy="1777829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/>
              <a:t>Available Data</a:t>
            </a:r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F86137CC-4D0D-473D-A978-291534DCB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8"/>
          <a:stretch/>
        </p:blipFill>
        <p:spPr>
          <a:xfrm>
            <a:off x="20" y="10"/>
            <a:ext cx="5997616" cy="4306823"/>
          </a:xfrm>
          <a:custGeom>
            <a:avLst/>
            <a:gdLst>
              <a:gd name="connsiteX0" fmla="*/ 0 w 5997636"/>
              <a:gd name="connsiteY0" fmla="*/ 0 h 4306833"/>
              <a:gd name="connsiteX1" fmla="*/ 5997636 w 5997636"/>
              <a:gd name="connsiteY1" fmla="*/ 0 h 4306833"/>
              <a:gd name="connsiteX2" fmla="*/ 5997636 w 5997636"/>
              <a:gd name="connsiteY2" fmla="*/ 4302053 h 4306833"/>
              <a:gd name="connsiteX3" fmla="*/ 5313331 w 5997636"/>
              <a:gd name="connsiteY3" fmla="*/ 4306748 h 4306833"/>
              <a:gd name="connsiteX4" fmla="*/ 400746 w 5997636"/>
              <a:gd name="connsiteY4" fmla="*/ 4118385 h 4306833"/>
              <a:gd name="connsiteX5" fmla="*/ 0 w 5997636"/>
              <a:gd name="connsiteY5" fmla="*/ 4081409 h 4306833"/>
              <a:gd name="connsiteX6" fmla="*/ 0 w 5997636"/>
              <a:gd name="connsiteY6" fmla="*/ 2982070 h 4306833"/>
              <a:gd name="connsiteX7" fmla="*/ 0 w 5997636"/>
              <a:gd name="connsiteY7" fmla="*/ 2789945 h 430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8C56BB4F-C506-4EB3-B9D6-AD66098DF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" r="1" b="1"/>
          <a:stretch/>
        </p:blipFill>
        <p:spPr>
          <a:xfrm>
            <a:off x="6176435" y="10"/>
            <a:ext cx="6015565" cy="4299555"/>
          </a:xfrm>
          <a:custGeom>
            <a:avLst/>
            <a:gdLst>
              <a:gd name="connsiteX0" fmla="*/ 0 w 6015565"/>
              <a:gd name="connsiteY0" fmla="*/ 0 h 4299565"/>
              <a:gd name="connsiteX1" fmla="*/ 6015565 w 6015565"/>
              <a:gd name="connsiteY1" fmla="*/ 0 h 4299565"/>
              <a:gd name="connsiteX2" fmla="*/ 6015565 w 6015565"/>
              <a:gd name="connsiteY2" fmla="*/ 2789945 h 4299565"/>
              <a:gd name="connsiteX3" fmla="*/ 6015565 w 6015565"/>
              <a:gd name="connsiteY3" fmla="*/ 2982070 h 4299565"/>
              <a:gd name="connsiteX4" fmla="*/ 6015565 w 6015565"/>
              <a:gd name="connsiteY4" fmla="*/ 3957888 h 4299565"/>
              <a:gd name="connsiteX5" fmla="*/ 5937368 w 6015565"/>
              <a:gd name="connsiteY5" fmla="*/ 3966171 h 4299565"/>
              <a:gd name="connsiteX6" fmla="*/ 577162 w 6015565"/>
              <a:gd name="connsiteY6" fmla="*/ 4289728 h 4299565"/>
              <a:gd name="connsiteX7" fmla="*/ 0 w 6015565"/>
              <a:gd name="connsiteY7" fmla="*/ 4299565 h 429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  <p:sp>
        <p:nvSpPr>
          <p:cNvPr id="45" name="Content Placeholder 43">
            <a:extLst>
              <a:ext uri="{FF2B5EF4-FFF2-40B4-BE49-F238E27FC236}">
                <a16:creationId xmlns:a16="http://schemas.microsoft.com/office/drawing/2014/main" id="{AA572B3C-8BF1-4356-B28D-8EA9A581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468" y="5030577"/>
            <a:ext cx="5208544" cy="177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>
                <a:cs typeface="Calibri"/>
              </a:rPr>
              <a:t> [Possible first analysis with data already available]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87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195FD-D3B4-43F9-89D9-F6A92653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cs typeface="Calibri Light"/>
              </a:rPr>
              <a:t>       Data </a:t>
            </a:r>
            <a:br>
              <a:rPr lang="en-GB">
                <a:solidFill>
                  <a:srgbClr val="FFFFFF"/>
                </a:solidFill>
                <a:cs typeface="Calibri Light"/>
              </a:rPr>
            </a:br>
            <a:r>
              <a:rPr lang="en-GB">
                <a:solidFill>
                  <a:srgbClr val="FFFFFF"/>
                </a:solidFill>
                <a:cs typeface="Calibri Light"/>
              </a:rPr>
              <a:t>[Nice to Have]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96CBB-8D0E-400A-98DB-9177BE36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>
                <a:solidFill>
                  <a:srgbClr val="FFFFFF"/>
                </a:solidFill>
                <a:cs typeface="Calibri"/>
              </a:rPr>
              <a:t>Bike path direction</a:t>
            </a:r>
          </a:p>
          <a:p>
            <a:r>
              <a:rPr lang="en-GB" sz="2000">
                <a:solidFill>
                  <a:srgbClr val="FFFFFF"/>
                </a:solidFill>
                <a:cs typeface="Calibri"/>
              </a:rPr>
              <a:t>Routes (starting point – destination – ending point)</a:t>
            </a:r>
          </a:p>
          <a:p>
            <a:r>
              <a:rPr lang="en-GB" sz="2000">
                <a:solidFill>
                  <a:srgbClr val="FFFFFF"/>
                </a:solidFill>
                <a:cs typeface="Calibri"/>
              </a:rPr>
              <a:t>Whole route data (not only start and ending point)</a:t>
            </a:r>
          </a:p>
          <a:p>
            <a:r>
              <a:rPr lang="en-GB" sz="2000">
                <a:solidFill>
                  <a:srgbClr val="FFFFFF"/>
                </a:solidFill>
                <a:cs typeface="Calibri"/>
              </a:rPr>
              <a:t>Pollution index</a:t>
            </a:r>
          </a:p>
          <a:p>
            <a:r>
              <a:rPr lang="en-GB" sz="2000">
                <a:solidFill>
                  <a:srgbClr val="FFFFFF"/>
                </a:solidFill>
                <a:cs typeface="Calibri"/>
              </a:rPr>
              <a:t>Traffic lights</a:t>
            </a:r>
          </a:p>
          <a:p>
            <a:endParaRPr lang="en-GB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606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 descr="A train that is sitting on the side of a road&#10;&#10;Description generated with high confidence">
            <a:extLst>
              <a:ext uri="{FF2B5EF4-FFF2-40B4-BE49-F238E27FC236}">
                <a16:creationId xmlns:a16="http://schemas.microsoft.com/office/drawing/2014/main" id="{45950955-C4A8-41E7-A73D-D3F2835EC6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120" b="6452"/>
          <a:stretch/>
        </p:blipFill>
        <p:spPr>
          <a:xfrm>
            <a:off x="-1" y="11916"/>
            <a:ext cx="12192000" cy="6857990"/>
          </a:xfrm>
          <a:prstGeom prst="rect">
            <a:avLst/>
          </a:prstGeom>
        </p:spPr>
      </p:pic>
      <p:sp>
        <p:nvSpPr>
          <p:cNvPr id="3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7116D-E6C4-4D7F-AF13-4E478F20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cs typeface="Calibri Light"/>
              </a:rPr>
              <a:t>Short &amp; Long Term - Scalability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A7A35-EDC0-43F4-B700-06B404A4E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Clr>
                <a:srgbClr val="5A5A28"/>
              </a:buClr>
              <a:buNone/>
            </a:pPr>
            <a:r>
              <a:rPr lang="en-US" sz="1200">
                <a:ea typeface="+mn-lt"/>
                <a:cs typeface="+mn-lt"/>
              </a:rPr>
              <a:t>Short term</a:t>
            </a:r>
            <a:endParaRPr lang="en-US" sz="1200">
              <a:cs typeface="Calibri"/>
            </a:endParaRPr>
          </a:p>
          <a:p>
            <a:pPr marL="457200" indent="-457200">
              <a:buClr>
                <a:srgbClr val="5A5A28"/>
              </a:buClr>
            </a:pPr>
            <a:r>
              <a:rPr lang="en-US" sz="1200">
                <a:ea typeface="+mn-lt"/>
                <a:cs typeface="+mn-lt"/>
              </a:rPr>
              <a:t>Recommend alternative  unpolluted, less noisy and shady routes</a:t>
            </a:r>
          </a:p>
          <a:p>
            <a:pPr marL="457200" indent="-457200">
              <a:buClr>
                <a:srgbClr val="5A5A28"/>
              </a:buClr>
            </a:pPr>
            <a:endParaRPr lang="en-US" sz="1200">
              <a:ea typeface="+mn-lt"/>
              <a:cs typeface="+mn-lt"/>
            </a:endParaRPr>
          </a:p>
          <a:p>
            <a:pPr marL="0" indent="0">
              <a:buClr>
                <a:srgbClr val="5A5A28"/>
              </a:buClr>
              <a:buNone/>
            </a:pPr>
            <a:r>
              <a:rPr lang="en-US" sz="1200">
                <a:ea typeface="+mn-lt"/>
                <a:cs typeface="+mn-lt"/>
              </a:rPr>
              <a:t>Long term:</a:t>
            </a:r>
          </a:p>
          <a:p>
            <a:pPr marL="457200" indent="-457200">
              <a:buClr>
                <a:srgbClr val="5A5A28"/>
              </a:buClr>
            </a:pPr>
            <a:r>
              <a:rPr lang="en-US" sz="1200">
                <a:ea typeface="+mn-lt"/>
                <a:cs typeface="+mn-lt"/>
              </a:rPr>
              <a:t>Help bike planners and city governments to optimize the bike paths and station locations.</a:t>
            </a:r>
          </a:p>
          <a:p>
            <a:pPr marL="457200" indent="-457200">
              <a:buClr>
                <a:srgbClr val="5A5A28"/>
              </a:buClr>
            </a:pPr>
            <a:r>
              <a:rPr lang="en-US" sz="1200">
                <a:cs typeface="Calibri"/>
              </a:rPr>
              <a:t>Scale recommendations for others last mile mobility solutions.</a:t>
            </a:r>
          </a:p>
          <a:p>
            <a:pPr marL="457200" indent="-457200">
              <a:buClr>
                <a:srgbClr val="5A5A28"/>
              </a:buClr>
            </a:pPr>
            <a:r>
              <a:rPr lang="en-US" sz="1200">
                <a:cs typeface="Calibri"/>
              </a:rPr>
              <a:t>Help implementing routes in other cities less developed in terms of bike planning</a:t>
            </a:r>
          </a:p>
          <a:p>
            <a:pPr marL="0" indent="0">
              <a:buClr>
                <a:srgbClr val="5A5A28"/>
              </a:buClr>
              <a:buNone/>
            </a:pPr>
            <a:endParaRPr lang="en-US" sz="1200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6852FB-A7F5-41CB-95F5-87E1C98949F9}"/>
              </a:ext>
            </a:extLst>
          </p:cNvPr>
          <p:cNvSpPr txBox="1"/>
          <p:nvPr/>
        </p:nvSpPr>
        <p:spPr>
          <a:xfrm>
            <a:off x="9870531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6633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treet with cars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8DDBD793-41C7-4AB4-8CEC-9E68C7AE6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195FD-D3B4-43F9-89D9-F6A92653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F"/>
                </a:solidFill>
                <a:cs typeface="Calibri Light"/>
              </a:rPr>
              <a:t>Solution</a:t>
            </a:r>
            <a:endParaRPr lang="en-GB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96CBB-8D0E-400A-98DB-9177BE36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rgbClr val="FFFFFF"/>
                </a:solidFill>
                <a:cs typeface="Calibri"/>
              </a:rPr>
              <a:t>Creating a re-routing algorithm for bikers that:</a:t>
            </a:r>
          </a:p>
          <a:p>
            <a:pPr marL="457200" indent="-457200"/>
            <a:r>
              <a:rPr lang="en-GB">
                <a:solidFill>
                  <a:srgbClr val="FFFFFF"/>
                </a:solidFill>
                <a:cs typeface="Calibri"/>
              </a:rPr>
              <a:t>Optimizes routes considering several individual preferences like time, traffic, pollution, temperature, noise, green paths/parks</a:t>
            </a:r>
          </a:p>
          <a:p>
            <a:pPr marL="457200" indent="-457200"/>
            <a:r>
              <a:rPr lang="en-GB">
                <a:solidFill>
                  <a:srgbClr val="FFFFFF"/>
                </a:solidFill>
                <a:cs typeface="Calibri"/>
              </a:rPr>
              <a:t>Recommends safer and healthier routes</a:t>
            </a:r>
          </a:p>
          <a:p>
            <a:pPr marL="457200" indent="-457200"/>
            <a:r>
              <a:rPr lang="en-GB">
                <a:solidFill>
                  <a:srgbClr val="FFFFFF"/>
                </a:solidFill>
                <a:cs typeface="Calibri"/>
              </a:rPr>
              <a:t>Informs about street blockades and instructions</a:t>
            </a:r>
          </a:p>
          <a:p>
            <a:pPr marL="457200" indent="-457200"/>
            <a:r>
              <a:rPr lang="en-GB">
                <a:solidFill>
                  <a:srgbClr val="FFFFFF"/>
                </a:solidFill>
                <a:cs typeface="Calibri"/>
              </a:rPr>
              <a:t>Offers information about bike stations and bikes itself</a:t>
            </a:r>
          </a:p>
          <a:p>
            <a:pPr marL="457200" indent="-457200"/>
            <a:r>
              <a:rPr lang="en-GB">
                <a:solidFill>
                  <a:srgbClr val="FFFFFF"/>
                </a:solidFill>
                <a:cs typeface="Calibri"/>
              </a:rPr>
              <a:t>Add some other info about healthy life related with bikers or usual user routes</a:t>
            </a:r>
          </a:p>
          <a:p>
            <a:pPr marL="0" indent="0">
              <a:buNone/>
            </a:pPr>
            <a:endParaRPr lang="en-GB" b="1" cap="all">
              <a:solidFill>
                <a:srgbClr val="FFFFFF"/>
              </a:solidFill>
              <a:ea typeface="+mn-lt"/>
              <a:cs typeface="+mn-lt"/>
            </a:endParaRPr>
          </a:p>
          <a:p>
            <a:pPr marL="457200" indent="-457200"/>
            <a:endParaRPr lang="en-GB" b="1" cap="all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268EF-D185-49E4-9EB6-04EB747813DA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307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9" descr="A sunset over a body of water&#10;&#10;Description generated with very high confidence">
            <a:extLst>
              <a:ext uri="{FF2B5EF4-FFF2-40B4-BE49-F238E27FC236}">
                <a16:creationId xmlns:a16="http://schemas.microsoft.com/office/drawing/2014/main" id="{A5E1B294-E62E-4B61-842B-F33CF6819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19614-8FA6-470C-875A-4EEAA006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cs typeface="Calibri Light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C8C1BE-524D-4091-8E84-1B45D0CD36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5044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53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5" descr="A group of people riding on the back of a bicycle&#10;&#10;Description generated with high confidence">
            <a:extLst>
              <a:ext uri="{FF2B5EF4-FFF2-40B4-BE49-F238E27FC236}">
                <a16:creationId xmlns:a16="http://schemas.microsoft.com/office/drawing/2014/main" id="{EFF286CB-3F87-4931-9FE0-F57049692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39" b="10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C308B3-2A1A-4DF4-A3F8-6334D558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17" y="1065862"/>
            <a:ext cx="3635548" cy="4726276"/>
          </a:xfrm>
        </p:spPr>
        <p:txBody>
          <a:bodyPr>
            <a:normAutofit/>
          </a:bodyPr>
          <a:lstStyle/>
          <a:p>
            <a:pPr algn="r"/>
            <a:r>
              <a:rPr lang="en-GB" sz="4800" b="1">
                <a:solidFill>
                  <a:srgbClr val="FFFFFF"/>
                </a:solidFill>
                <a:cs typeface="Calibri Light"/>
              </a:rPr>
              <a:t>Introduction to the team</a:t>
            </a:r>
          </a:p>
        </p:txBody>
      </p: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81F3-EAF4-4CFC-8A87-932F379C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124" y="760888"/>
            <a:ext cx="7024346" cy="5646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000">
                <a:solidFill>
                  <a:srgbClr val="FFFFFF"/>
                </a:solidFill>
                <a:cs typeface="Calibri"/>
              </a:rPr>
              <a:t>Global Head of Visualization Manager – </a:t>
            </a:r>
            <a:r>
              <a:rPr lang="en-GB" sz="2000" err="1">
                <a:solidFill>
                  <a:srgbClr val="FFFFFF"/>
                </a:solidFill>
                <a:cs typeface="Calibri"/>
              </a:rPr>
              <a:t>Ketevan</a:t>
            </a:r>
            <a:r>
              <a:rPr lang="en-GB" sz="2000">
                <a:solidFill>
                  <a:srgbClr val="FF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FFFFF"/>
                </a:solidFill>
                <a:cs typeface="Calibri"/>
              </a:rPr>
              <a:t>Kakabadze</a:t>
            </a:r>
            <a:endParaRPr lang="en-GB" sz="2000">
              <a:solidFill>
                <a:srgbClr val="FFFFFF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GB" sz="2000" i="1">
                <a:solidFill>
                  <a:srgbClr val="FFFFFF"/>
                </a:solidFill>
                <a:cs typeface="Calibri"/>
              </a:rPr>
              <a:t>Bachelor in Business Administrations – Ms in Economics – Ms in Big Data Solutions</a:t>
            </a:r>
          </a:p>
          <a:p>
            <a:pPr marL="457200" lvl="1" indent="0">
              <a:buNone/>
            </a:pPr>
            <a:endParaRPr lang="en-GB" sz="2000" i="1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GB" sz="2000">
                <a:solidFill>
                  <a:srgbClr val="FFFFFF"/>
                </a:solidFill>
                <a:cs typeface="Calibri"/>
              </a:rPr>
              <a:t>Data Analyst Intern – Alejandro Schwartz</a:t>
            </a:r>
          </a:p>
          <a:p>
            <a:pPr marL="457200" lvl="1" indent="0">
              <a:buNone/>
            </a:pPr>
            <a:r>
              <a:rPr lang="en-GB" sz="2000" i="1">
                <a:solidFill>
                  <a:srgbClr val="FFFFFF"/>
                </a:solidFill>
                <a:cs typeface="Calibri"/>
              </a:rPr>
              <a:t>Bachelor in Actuarial Science – MBA – Ms in Big Data Solutions</a:t>
            </a:r>
          </a:p>
          <a:p>
            <a:pPr marL="457200" lvl="1" indent="0">
              <a:buNone/>
            </a:pPr>
            <a:endParaRPr lang="en-GB" sz="2000" i="1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GB" sz="2000">
                <a:solidFill>
                  <a:srgbClr val="FFFFFF"/>
                </a:solidFill>
                <a:cs typeface="Calibri"/>
              </a:rPr>
              <a:t>CEO – Marcel Rosenberger</a:t>
            </a:r>
            <a:endParaRPr lang="en-GB" sz="2000" i="1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GB" sz="2000" i="1">
                <a:solidFill>
                  <a:srgbClr val="FFFFFF"/>
                </a:solidFill>
                <a:cs typeface="Calibri"/>
              </a:rPr>
              <a:t>         Bachelor in Business Administration, Ms in Big Data Solutions</a:t>
            </a:r>
          </a:p>
        </p:txBody>
      </p:sp>
    </p:spTree>
    <p:extLst>
      <p:ext uri="{BB962C8B-B14F-4D97-AF65-F5344CB8AC3E}">
        <p14:creationId xmlns:p14="http://schemas.microsoft.com/office/powerpoint/2010/main" val="274387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354D8D-9F8F-42AE-957E-384F8EFE4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5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C308B3-2A1A-4DF4-A3F8-6334D558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cs typeface="Calibri Light"/>
              </a:rPr>
              <a:t>Introduction to the topic</a:t>
            </a:r>
            <a:endParaRPr lang="en-GB">
              <a:ln w="2222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81F3-EAF4-4CFC-8A87-932F379C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u="sng">
                <a:solidFill>
                  <a:srgbClr val="FFFFFF"/>
                </a:solidFill>
                <a:cs typeface="Calibri"/>
              </a:rPr>
              <a:t>General overview about climate change</a:t>
            </a:r>
            <a:endParaRPr lang="en-US" sz="1800" u="sng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GB" sz="1800" i="1">
                <a:solidFill>
                  <a:srgbClr val="FFFFFF"/>
                </a:solidFill>
                <a:cs typeface="Calibri"/>
              </a:rPr>
              <a:t>Barcelona City Council has declared the Climate Emergency, with an action plan and a budget of 563 million euros to implement a hundred different measures. The goal is to halve greenhouse-gas emissions by 2030 in comparison to levels recorded in 1992, and to cut </a:t>
            </a:r>
            <a:r>
              <a:rPr lang="en-GB" sz="1800" b="1" i="1">
                <a:solidFill>
                  <a:srgbClr val="FFFFFF"/>
                </a:solidFill>
                <a:cs typeface="Calibri"/>
              </a:rPr>
              <a:t>CO2 emissions</a:t>
            </a:r>
            <a:r>
              <a:rPr lang="en-GB" sz="1800" i="1">
                <a:solidFill>
                  <a:srgbClr val="FFFFFF"/>
                </a:solidFill>
                <a:cs typeface="Calibri"/>
              </a:rPr>
              <a:t> by </a:t>
            </a:r>
            <a:r>
              <a:rPr lang="en-GB" sz="1800" b="1" i="1">
                <a:solidFill>
                  <a:srgbClr val="FFFFFF"/>
                </a:solidFill>
                <a:cs typeface="Calibri"/>
              </a:rPr>
              <a:t>two million tonnes</a:t>
            </a:r>
            <a:r>
              <a:rPr lang="en-GB" sz="1800" i="1">
                <a:solidFill>
                  <a:srgbClr val="FFFFFF"/>
                </a:solidFill>
                <a:cs typeface="Calibri"/>
              </a:rPr>
              <a:t>. </a:t>
            </a:r>
            <a:endParaRPr lang="en-GB" sz="1800" i="1">
              <a:cs typeface="Calibri"/>
            </a:endParaRPr>
          </a:p>
          <a:p>
            <a:pPr marL="0" indent="0">
              <a:buNone/>
            </a:pPr>
            <a:r>
              <a:rPr lang="en-GB" sz="1800" i="1">
                <a:cs typeface="Calibri"/>
              </a:rPr>
              <a:t>The Climate Plan specifies the goals […] with the target of being a </a:t>
            </a:r>
            <a:r>
              <a:rPr lang="en-GB" sz="1800" b="1" i="1">
                <a:cs typeface="Calibri"/>
              </a:rPr>
              <a:t>carbon neutral city by 2050</a:t>
            </a:r>
            <a:r>
              <a:rPr lang="en-GB" sz="1800" i="1">
                <a:cs typeface="Calibri"/>
              </a:rPr>
              <a:t>.</a:t>
            </a:r>
            <a:endParaRPr lang="en-GB"/>
          </a:p>
          <a:p>
            <a:pPr marL="0" indent="0">
              <a:buNone/>
            </a:pPr>
            <a:r>
              <a:rPr lang="en-GB" sz="1800">
                <a:solidFill>
                  <a:srgbClr val="FFFFFF"/>
                </a:solidFill>
                <a:cs typeface="Calibri"/>
              </a:rPr>
              <a:t>The plan has 6 pillars of action:</a:t>
            </a:r>
          </a:p>
          <a:p>
            <a:r>
              <a:rPr lang="en-GB" sz="1800">
                <a:solidFill>
                  <a:srgbClr val="FFFFFF"/>
                </a:solidFill>
                <a:cs typeface="Calibri"/>
              </a:rPr>
              <a:t>Mobility</a:t>
            </a:r>
          </a:p>
          <a:p>
            <a:r>
              <a:rPr lang="en-GB" sz="1800">
                <a:solidFill>
                  <a:srgbClr val="FFFFFF"/>
                </a:solidFill>
                <a:cs typeface="Calibri"/>
              </a:rPr>
              <a:t>Urban Planning</a:t>
            </a:r>
          </a:p>
          <a:p>
            <a:r>
              <a:rPr lang="en-GB" sz="1800">
                <a:solidFill>
                  <a:srgbClr val="FFFFFF"/>
                </a:solidFill>
                <a:cs typeface="Calibri"/>
              </a:rPr>
              <a:t>Energy</a:t>
            </a:r>
          </a:p>
          <a:p>
            <a:r>
              <a:rPr lang="en-GB" sz="1800">
                <a:solidFill>
                  <a:srgbClr val="FFFFFF"/>
                </a:solidFill>
                <a:cs typeface="Calibri"/>
              </a:rPr>
              <a:t>Economy</a:t>
            </a:r>
          </a:p>
          <a:p>
            <a:r>
              <a:rPr lang="en-GB" sz="1800">
                <a:solidFill>
                  <a:srgbClr val="FFFFFF"/>
                </a:solidFill>
                <a:cs typeface="Calibri"/>
              </a:rPr>
              <a:t>Food</a:t>
            </a:r>
          </a:p>
          <a:p>
            <a:r>
              <a:rPr lang="en-GB" sz="1800">
                <a:solidFill>
                  <a:srgbClr val="FFFFFF"/>
                </a:solidFill>
                <a:cs typeface="Calibri"/>
              </a:rPr>
              <a:t>Consumption and waste</a:t>
            </a:r>
            <a:endParaRPr lang="en-GB" sz="1800">
              <a:solidFill>
                <a:srgbClr val="FF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0918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08B3-2A1A-4DF4-A3F8-6334D558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252728"/>
            <a:ext cx="3493008" cy="4352544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ea typeface="+mj-lt"/>
                <a:cs typeface="+mj-lt"/>
              </a:rPr>
              <a:t>Introduction to the topic</a:t>
            </a:r>
            <a:endParaRPr lang="en-US" sz="400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817AC51-5572-44EE-A0DE-7A3748336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88603" y="3336426"/>
            <a:ext cx="200040" cy="17244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81F3-EAF4-4CFC-8A87-932F379C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056" y="811022"/>
            <a:ext cx="5724144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1900" u="sng">
                <a:cs typeface="Calibri" panose="020F0502020204030204"/>
              </a:rPr>
              <a:t>Biking in the city of Barcelona</a:t>
            </a:r>
            <a:endParaRPr lang="en-US" sz="1900" u="sng">
              <a:cs typeface="Calibri" panose="020F0502020204030204"/>
            </a:endParaRPr>
          </a:p>
          <a:p>
            <a:pPr marL="0" indent="0">
              <a:buNone/>
            </a:pPr>
            <a:r>
              <a:rPr lang="en-GB" sz="1900">
                <a:cs typeface="Calibri" panose="020F0502020204030204"/>
              </a:rPr>
              <a:t>+100K subscribers (+10% Annual Growth)</a:t>
            </a:r>
            <a:endParaRPr lang="en-US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ea typeface="+mn-lt"/>
                <a:cs typeface="+mn-lt"/>
              </a:rPr>
              <a:t>+1MM monthly uses </a:t>
            </a:r>
          </a:p>
          <a:p>
            <a:pPr marL="0" indent="0">
              <a:buNone/>
            </a:pPr>
            <a:r>
              <a:rPr lang="en-GB" sz="1900">
                <a:ea typeface="+mn-lt"/>
                <a:cs typeface="+mn-lt"/>
              </a:rPr>
              <a:t> +44K labour day uses</a:t>
            </a:r>
            <a:endParaRPr lang="en-GB" sz="1900">
              <a:cs typeface="Calibri"/>
            </a:endParaRPr>
          </a:p>
          <a:p>
            <a:pPr marL="457200" indent="-457200"/>
            <a:r>
              <a:rPr lang="en-GB" sz="1900">
                <a:ea typeface="+mn-lt"/>
                <a:cs typeface="+mn-lt"/>
              </a:rPr>
              <a:t>13mins avg. Way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46% women/54% men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+35% get the bike through the app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Mostly 25-34 yrs. old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184 kilometres of bike paths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By 2020 7K bikes – with 2k electric and 500 stations (424 </a:t>
            </a:r>
            <a:r>
              <a:rPr lang="en-GB" sz="1900" err="1">
                <a:ea typeface="+mn-lt"/>
                <a:cs typeface="+mn-lt"/>
              </a:rPr>
              <a:t>atm</a:t>
            </a:r>
            <a:r>
              <a:rPr lang="en-GB" sz="1900">
                <a:ea typeface="+mn-lt"/>
                <a:cs typeface="+mn-lt"/>
              </a:rPr>
              <a:t>)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NPS 6.9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89% of Barcelona  citizens has a bike path at least 300 meters away from home 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622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8A6C-847E-4D1C-AD66-4B4CB0D6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>
                <a:cs typeface="Calibri Light"/>
              </a:rPr>
              <a:t>Bicing</a:t>
            </a:r>
            <a:r>
              <a:rPr lang="en-GB">
                <a:cs typeface="Calibri Light"/>
              </a:rPr>
              <a:t> in Barcelona</a:t>
            </a:r>
            <a:endParaRPr lang="en-GB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249BA3E-AE03-4AF5-9E7E-B6350CCFF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101" y="1770984"/>
            <a:ext cx="6821773" cy="1844886"/>
          </a:xfr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D6D44D5-7CF4-4D3C-AAE9-1842EAC6F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1" t="537" r="25868" b="-328"/>
          <a:stretch/>
        </p:blipFill>
        <p:spPr>
          <a:xfrm>
            <a:off x="526705" y="3866004"/>
            <a:ext cx="5079566" cy="1834420"/>
          </a:xfrm>
          <a:prstGeom prst="rect">
            <a:avLst/>
          </a:prstGeom>
        </p:spPr>
      </p:pic>
      <p:pic>
        <p:nvPicPr>
          <p:cNvPr id="8" name="Picture 8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id="{00FF7A56-342B-4F3A-A5C6-FA4027187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597" y="3863386"/>
            <a:ext cx="1368126" cy="172326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0A508B-67A9-4D4D-B27C-9CA9E2A8A9AE}"/>
              </a:ext>
            </a:extLst>
          </p:cNvPr>
          <p:cNvSpPr txBox="1">
            <a:spLocks/>
          </p:cNvSpPr>
          <p:nvPr/>
        </p:nvSpPr>
        <p:spPr>
          <a:xfrm>
            <a:off x="7796835" y="1204937"/>
            <a:ext cx="3689992" cy="5093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900" u="sng">
                <a:cs typeface="Calibri" panose="020F0502020204030204"/>
              </a:rPr>
              <a:t>And more facts:</a:t>
            </a:r>
            <a:endParaRPr lang="en-US" sz="1900" u="sng">
              <a:cs typeface="Calibri" panose="020F0502020204030204"/>
            </a:endParaRPr>
          </a:p>
          <a:p>
            <a:pPr marL="457200" indent="-457200"/>
            <a:r>
              <a:rPr lang="en-GB" sz="1900">
                <a:ea typeface="+mn-lt"/>
                <a:cs typeface="+mn-lt"/>
              </a:rPr>
              <a:t>184 kilometres of bike paths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+35% get the bike through the app</a:t>
            </a:r>
            <a:endParaRPr lang="en-GB"/>
          </a:p>
          <a:p>
            <a:pPr marL="457200" indent="-457200"/>
            <a:r>
              <a:rPr lang="en-GB" sz="1900">
                <a:ea typeface="+mn-lt"/>
                <a:cs typeface="+mn-lt"/>
              </a:rPr>
              <a:t>Mostly 25-34 years old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+44K labour day uses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By 2020 7K bikes – with 2K electric and 500 stations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Net promote score 6.9</a:t>
            </a:r>
          </a:p>
          <a:p>
            <a:pPr marL="457200" indent="-457200"/>
            <a:r>
              <a:rPr lang="en-GB" sz="1900">
                <a:ea typeface="+mn-lt"/>
                <a:cs typeface="+mn-lt"/>
              </a:rPr>
              <a:t>89% of Barcelona  citizens has a bike path at least 300 meters away from home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961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erson riding a bicycle on a city street&#10;&#10;Description generated with very high confidence">
            <a:extLst>
              <a:ext uri="{FF2B5EF4-FFF2-40B4-BE49-F238E27FC236}">
                <a16:creationId xmlns:a16="http://schemas.microsoft.com/office/drawing/2014/main" id="{388E70E9-30CD-4977-AC8B-99132F53C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49" b="52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81F3-EAF4-4CFC-8A87-932F379C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83" y="1825625"/>
            <a:ext cx="534003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Pains: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342900" indent="-342900"/>
            <a:r>
              <a:rPr lang="en-US">
                <a:solidFill>
                  <a:srgbClr val="FFFFFF"/>
                </a:solidFill>
              </a:rPr>
              <a:t>Bike paths often go along streets with lots of traffic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lvl="1"/>
            <a:r>
              <a:rPr lang="en-US" sz="2800">
                <a:solidFill>
                  <a:srgbClr val="FFFFFF"/>
                </a:solidFill>
              </a:rPr>
              <a:t>Unsafe and polluted</a:t>
            </a:r>
            <a:endParaRPr lang="en-US" sz="2800">
              <a:solidFill>
                <a:srgbClr val="FFFFFF"/>
              </a:solidFill>
              <a:cs typeface="Calibri"/>
            </a:endParaRPr>
          </a:p>
          <a:p>
            <a:r>
              <a:rPr lang="en-US">
                <a:solidFill>
                  <a:srgbClr val="FFFFFF"/>
                </a:solidFill>
              </a:rPr>
              <a:t>Bike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paths often lead to a dead end without signs for further directions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>
                <a:solidFill>
                  <a:srgbClr val="FFFFFF"/>
                </a:solidFill>
              </a:rPr>
              <a:t>Traffics light intervals are rather set for cars than bikers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>
                <a:solidFill>
                  <a:srgbClr val="FFFFFF"/>
                </a:solidFill>
              </a:rPr>
              <a:t>Road conditions are not the best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067B99-0D3D-46F5-8226-7E7BA904D27C}"/>
              </a:ext>
            </a:extLst>
          </p:cNvPr>
          <p:cNvSpPr txBox="1">
            <a:spLocks/>
          </p:cNvSpPr>
          <p:nvPr/>
        </p:nvSpPr>
        <p:spPr>
          <a:xfrm>
            <a:off x="6223182" y="1827439"/>
            <a:ext cx="6057085" cy="43487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Gains:</a:t>
            </a:r>
          </a:p>
          <a:p>
            <a:r>
              <a:rPr lang="en-US"/>
              <a:t>Wide bike network</a:t>
            </a:r>
            <a:endParaRPr lang="en-US">
              <a:cs typeface="Calibri"/>
            </a:endParaRPr>
          </a:p>
          <a:p>
            <a:r>
              <a:rPr lang="en-US"/>
              <a:t>Easly accessible (money and distance)</a:t>
            </a:r>
            <a:endParaRPr lang="en-US">
              <a:cs typeface="Calibri"/>
            </a:endParaRPr>
          </a:p>
          <a:p>
            <a:r>
              <a:rPr lang="en-US"/>
              <a:t>Healthy exercise</a:t>
            </a:r>
            <a:endParaRPr lang="en-US">
              <a:cs typeface="Calibri"/>
            </a:endParaRPr>
          </a:p>
          <a:p>
            <a:r>
              <a:rPr lang="en-US"/>
              <a:t>Environmentally friendly</a:t>
            </a:r>
            <a:endParaRPr lang="en-US">
              <a:cs typeface="Calibri"/>
            </a:endParaRPr>
          </a:p>
          <a:p>
            <a:r>
              <a:rPr lang="en-US"/>
              <a:t>Fastest way to get around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457200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2A481-46B4-4DC0-8AA5-04A800D71F86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BDC75-3735-4A33-A129-2B8E54F3D300}"/>
              </a:ext>
            </a:extLst>
          </p:cNvPr>
          <p:cNvSpPr txBox="1"/>
          <p:nvPr/>
        </p:nvSpPr>
        <p:spPr>
          <a:xfrm>
            <a:off x="442993" y="436535"/>
            <a:ext cx="95172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>
                <a:cs typeface="Calibri"/>
              </a:rPr>
              <a:t>Pains and gains of biking in the city</a:t>
            </a:r>
          </a:p>
        </p:txBody>
      </p:sp>
    </p:spTree>
    <p:extLst>
      <p:ext uri="{BB962C8B-B14F-4D97-AF65-F5344CB8AC3E}">
        <p14:creationId xmlns:p14="http://schemas.microsoft.com/office/powerpoint/2010/main" val="2841415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4" descr="A group of people riding on the back of a bicycle&#10;&#10;Description generated with very high confidence">
            <a:extLst>
              <a:ext uri="{FF2B5EF4-FFF2-40B4-BE49-F238E27FC236}">
                <a16:creationId xmlns:a16="http://schemas.microsoft.com/office/drawing/2014/main" id="{E59BCBEA-0037-4177-8D8F-D5273769C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7F5CB5-0BDB-4CEE-B244-2C879133F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cs typeface="Calibri Light"/>
              </a:rPr>
              <a:t>Challenge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A2511-762E-4313-A1EF-9901B6CB1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"Creating a solution for bikers to find healthier and safer routes"</a:t>
            </a:r>
            <a:endParaRPr lang="en-GB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Who? - for bikers or route planners such as government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What? - Route optimization taking care about the tradeoff for people health and time consumption. 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Why? - Help Barcelona climate emergency and improve people life quality. Encourage more people to bike the city!</a:t>
            </a:r>
          </a:p>
          <a:p>
            <a:pPr marL="0" indent="0">
              <a:buNone/>
            </a:pPr>
            <a:endParaRPr lang="en-GB">
              <a:solidFill>
                <a:srgbClr val="FFFFFF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64C41-FF20-423C-9384-BFD12D27A2FA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586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 descr="A red bicycle on a city street&#10;&#10;Description generated with very high confidence">
            <a:extLst>
              <a:ext uri="{FF2B5EF4-FFF2-40B4-BE49-F238E27FC236}">
                <a16:creationId xmlns:a16="http://schemas.microsoft.com/office/drawing/2014/main" id="{D94BBCBC-10BA-4D45-8872-119E54E9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7" y="3674"/>
            <a:ext cx="12199814" cy="6850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D27B1A-EF8F-48B6-8B3A-FF0B1E4B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>
                <a:solidFill>
                  <a:schemeClr val="accent4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USP &amp; value proposition</a:t>
            </a:r>
            <a:endParaRPr lang="en-US" sz="4800" b="1">
              <a:solidFill>
                <a:schemeClr val="accent4">
                  <a:lumMod val="60000"/>
                  <a:lumOff val="40000"/>
                </a:schemeClr>
              </a:solidFill>
              <a:ea typeface="+mj-lt"/>
              <a:cs typeface="+mj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B13B80-CD62-48C3-A54E-34EE23978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9455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370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F96393D3682F40889FD58834FE0528" ma:contentTypeVersion="4" ma:contentTypeDescription="Crear nuevo documento." ma:contentTypeScope="" ma:versionID="f001c939990a7da188ea089d44b6dc19">
  <xsd:schema xmlns:xsd="http://www.w3.org/2001/XMLSchema" xmlns:xs="http://www.w3.org/2001/XMLSchema" xmlns:p="http://schemas.microsoft.com/office/2006/metadata/properties" xmlns:ns2="1958f34e-5f1f-4775-807c-c6efa13830b6" targetNamespace="http://schemas.microsoft.com/office/2006/metadata/properties" ma:root="true" ma:fieldsID="fc42cec498c1d68d476ed2ec3e513080" ns2:_="">
    <xsd:import namespace="1958f34e-5f1f-4775-807c-c6efa13830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8f34e-5f1f-4775-807c-c6efa13830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D32447-7F6B-4198-BDC6-9D2DED7DE22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2317C02-D1EF-4FA6-B455-4A24F92138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F28A50-3AB2-4A66-96BC-2CF72126163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FINAL PROJECT</vt:lpstr>
      <vt:lpstr>Agenda</vt:lpstr>
      <vt:lpstr>Introduction to the team</vt:lpstr>
      <vt:lpstr>Introduction to the topic</vt:lpstr>
      <vt:lpstr>Introduction to the topic</vt:lpstr>
      <vt:lpstr>Bicing in Barcelona</vt:lpstr>
      <vt:lpstr>PowerPoint Presentation</vt:lpstr>
      <vt:lpstr>Challenge</vt:lpstr>
      <vt:lpstr>USP &amp; value proposition</vt:lpstr>
      <vt:lpstr>Available data</vt:lpstr>
      <vt:lpstr>Available Data</vt:lpstr>
      <vt:lpstr>       Data  [Nice to Have]</vt:lpstr>
      <vt:lpstr>Short &amp; Long Term - Scalability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2020-01-28T17:45:18Z</dcterms:created>
  <dcterms:modified xsi:type="dcterms:W3CDTF">2020-01-29T10:53:03Z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0x01010016F96393D3682F40889FD58834FE0528</vt:lpwstr>
  </property>
</Properties>
</file>